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100" d="100"/>
          <a:sy n="100" d="100"/>
        </p:scale>
        <p:origin x="-144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8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9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09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8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42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3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7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33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9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5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30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546F-2EF9-48E6-A4F0-41F44A18E0F6}" type="datetimeFigureOut">
              <a:rPr kumimoji="1" lang="ja-JP" altLang="en-US" smtClean="0"/>
              <a:t>2014/9/19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9B3D-E25F-4565-8B5C-8D1D76EA2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4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682045" y="2370665"/>
            <a:ext cx="91214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/>
              <a:t>タイプ別ストレス</a:t>
            </a:r>
            <a:r>
              <a:rPr kumimoji="1" lang="ja-JP" altLang="en-US" sz="6600" b="1" dirty="0" smtClean="0">
                <a:latin typeface="+mj-ea"/>
                <a:ea typeface="+mj-ea"/>
              </a:rPr>
              <a:t>対処法</a:t>
            </a:r>
            <a:endParaRPr kumimoji="1" lang="ja-JP" altLang="en-US" sz="66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5385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83733" y="1106311"/>
            <a:ext cx="9697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利き手があるように心にも考え癖があります。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今日は、あなた自身の心の奥に迫っていきましょう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7733" y="2594408"/>
            <a:ext cx="918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トランプ</a:t>
            </a:r>
            <a:endParaRPr kumimoji="1" lang="ja-JP" altLang="en-US" dirty="0"/>
          </a:p>
        </p:txBody>
      </p:sp>
      <p:sp>
        <p:nvSpPr>
          <p:cNvPr id="4" name="ハート 3"/>
          <p:cNvSpPr/>
          <p:nvPr/>
        </p:nvSpPr>
        <p:spPr>
          <a:xfrm>
            <a:off x="2449689" y="3262489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38800" y="297462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3984978" y="3374620"/>
            <a:ext cx="82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◆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4178" y="3374620"/>
            <a:ext cx="891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クラブ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00800" y="3350357"/>
            <a:ext cx="1015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スペード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25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ここに別紙の図を入れて下さい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27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82133" y="948266"/>
            <a:ext cx="1101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latin typeface="+mj-ea"/>
                <a:ea typeface="+mj-ea"/>
              </a:rPr>
              <a:t>心理的特徴とストレスの関係</a:t>
            </a:r>
            <a:endParaRPr kumimoji="1" lang="ja-JP" altLang="en-US" sz="4800" b="1" dirty="0"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2913" y="1779262"/>
            <a:ext cx="33794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♡ハートタイプのストレス要因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・細かい作業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・一つのことをし続ける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・ケチをつけられる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・人前でけなされる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・一人で長時間仕事する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・資料が多い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・複雑な仕組み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・綿密な計画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・賞賛がなかなか得られない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・ルールや決め事が多い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60712" y="1880860"/>
            <a:ext cx="45356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◇ダイヤタイプのストレス要因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・人の中で決断を迫られる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・意思の疎通が難しい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・大きな集団の中で仕事をする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・そっけない態度をされる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・リーダーシップを要求される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・仲間に受け入れられない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・自分の意見や考えを人前で述べる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・緊張関係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・協力が得られない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2913" y="5502629"/>
            <a:ext cx="4331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♡の緊張や不安を生じた時の反応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・感情的にムキになる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05351" y="5502629"/>
            <a:ext cx="4533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◇の緊張や不安を生じた時の反応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・気持ちが逃げたり、その場から去る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9651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00075" y="552449"/>
            <a:ext cx="4171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♠タイプのストレス要因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・決定権が自分にない、もしくは少ない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・目標やゴールが見えない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・効率が悪い仕事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・成果が期待出来ない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・プライベートな話（仕事に関係のない）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を長々と聞かされる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・指示・命令が伝わらない・伝わりにくい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・馴れ馴れしくベタベタした人間関係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・覇気がない職場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・自分のペースに周りがついてこない</a:t>
            </a:r>
            <a:endParaRPr kumimoji="1"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62600" y="552449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クラブのストレス要因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・自分のリズムが崩れる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・従来のやり方が通用しない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・新しい仕事に変わる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・グループでの共同作業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・決断を急がされる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・資料・情報が不十分なまま仕事をする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・リスクが伴う仕事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・計画の変更や修正を求められる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・人にバカにされた時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・非合理的な行動を押し付けられた時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0075" y="4648200"/>
            <a:ext cx="417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♠タイプの緊張や不安を生じた時の反応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kumimoji="1" lang="ja-JP" altLang="en-US" sz="1600" dirty="0" smtClean="0"/>
              <a:t>論理で相手を攻める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53099" y="4800600"/>
            <a:ext cx="40862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クラブの緊張や不安を生じた時の反応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・理由を探し自ら言い訳する</a:t>
            </a:r>
            <a:endParaRPr kumimoji="1" lang="en-US" altLang="ja-JP" sz="1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8114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45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337</Words>
  <Application>Microsoft Office PowerPoint</Application>
  <PresentationFormat>ワイド画面</PresentationFormat>
  <Paragraphs>65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ここに別紙の図を入れて下さい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高野奈美恵</dc:creator>
  <cp:lastModifiedBy>高野奈美恵</cp:lastModifiedBy>
  <cp:revision>16</cp:revision>
  <dcterms:created xsi:type="dcterms:W3CDTF">2014-09-15T07:44:42Z</dcterms:created>
  <dcterms:modified xsi:type="dcterms:W3CDTF">2014-09-19T07:31:16Z</dcterms:modified>
</cp:coreProperties>
</file>