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3" r:id="rId6"/>
    <p:sldId id="266" r:id="rId7"/>
    <p:sldId id="258" r:id="rId8"/>
    <p:sldId id="264" r:id="rId9"/>
    <p:sldId id="267" r:id="rId10"/>
    <p:sldId id="272" r:id="rId11"/>
    <p:sldId id="286" r:id="rId12"/>
    <p:sldId id="273" r:id="rId13"/>
    <p:sldId id="279" r:id="rId14"/>
  </p:sldIdLst>
  <p:sldSz cx="9144000" cy="5143500" type="screen16x9"/>
  <p:notesSz cx="6858000" cy="9144000"/>
  <p:embeddedFontLst>
    <p:embeddedFont>
      <p:font typeface="Arvo" panose="020B0600070205080204" charset="0"/>
      <p:regular r:id="rId16"/>
      <p:bold r:id="rId17"/>
      <p:italic r:id="rId18"/>
      <p:boldItalic r:id="rId19"/>
    </p:embeddedFont>
    <p:embeddedFont>
      <p:font typeface="HGｺﾞｼｯｸM" panose="020B0609000000000000" pitchFamily="49" charset="-128"/>
      <p:regular r:id="rId20"/>
    </p:embeddedFont>
    <p:embeddedFont>
      <p:font typeface="Roboto Condensed" panose="02000000000000000000" pitchFamily="2" charset="0"/>
      <p:regular r:id="rId21"/>
      <p:bold r:id="rId22"/>
      <p:italic r:id="rId23"/>
      <p:boldItalic r:id="rId24"/>
    </p:embeddedFont>
    <p:embeddedFont>
      <p:font typeface="Roboto Condensed Light" panose="02000000000000000000" pitchFamily="2" charset="0"/>
      <p:regular r:id="rId25"/>
      <p:bold r:id="rId26"/>
      <p:italic r:id="rId27"/>
      <p:boldItalic r:id="rId28"/>
    </p:embeddedFont>
    <p:embeddedFont>
      <p:font typeface="UD デジタル 教科書体 NK-R" panose="02020400000000000000" pitchFamily="18" charset="-128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5D08E4-4CB9-4A25-91DF-C19B82DA8EF8}">
  <a:tblStyle styleId="{025D08E4-4CB9-4A25-91DF-C19B82DA8E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8C559-5B35-4D46-93F1-214E08527DBF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82C9E0-1D76-47C4-910B-524F722A010F}">
      <dgm:prSet/>
      <dgm:spPr/>
      <dgm:t>
        <a:bodyPr/>
        <a:lstStyle/>
        <a:p>
          <a:r>
            <a:rPr kumimoji="1" lang="ja-JP" dirty="0"/>
            <a:t>変えられないもの　　　　　　　　</a:t>
          </a:r>
          <a:r>
            <a:rPr kumimoji="1" lang="ja-JP" altLang="en-US" dirty="0"/>
            <a:t>　　</a:t>
          </a:r>
          <a:r>
            <a:rPr kumimoji="1" lang="ja-JP" dirty="0"/>
            <a:t>変えられるもの</a:t>
          </a:r>
          <a:endParaRPr lang="en-US" dirty="0"/>
        </a:p>
      </dgm:t>
    </dgm:pt>
    <dgm:pt modelId="{F4AA1989-2809-47E4-9287-F1C46A3CC2A7}" type="parTrans" cxnId="{6847291B-5AF0-4222-9AC9-3841F56005F9}">
      <dgm:prSet/>
      <dgm:spPr/>
      <dgm:t>
        <a:bodyPr/>
        <a:lstStyle/>
        <a:p>
          <a:endParaRPr lang="en-US"/>
        </a:p>
      </dgm:t>
    </dgm:pt>
    <dgm:pt modelId="{8F5197EE-6784-4E7D-9195-B43DF2CE149B}" type="sibTrans" cxnId="{6847291B-5AF0-4222-9AC9-3841F56005F9}">
      <dgm:prSet/>
      <dgm:spPr/>
      <dgm:t>
        <a:bodyPr/>
        <a:lstStyle/>
        <a:p>
          <a:endParaRPr lang="en-US"/>
        </a:p>
      </dgm:t>
    </dgm:pt>
    <dgm:pt modelId="{9BCDD51B-A666-419E-9E38-B7022E5EBB14}">
      <dgm:prSet/>
      <dgm:spPr/>
      <dgm:t>
        <a:bodyPr/>
        <a:lstStyle/>
        <a:p>
          <a:r>
            <a:rPr kumimoji="1" lang="ja-JP" dirty="0"/>
            <a:t>１．他人　　　　　　　　　　　　　　</a:t>
          </a:r>
          <a:r>
            <a:rPr kumimoji="1" lang="ja-JP" altLang="en-US" dirty="0"/>
            <a:t>　　　</a:t>
          </a:r>
          <a:r>
            <a:rPr kumimoji="1" lang="ja-JP" dirty="0"/>
            <a:t>自分</a:t>
          </a:r>
          <a:endParaRPr lang="en-US" dirty="0"/>
        </a:p>
      </dgm:t>
    </dgm:pt>
    <dgm:pt modelId="{1C0E49BC-AE0F-4143-9B5D-EA751D691343}" type="parTrans" cxnId="{75DC2A4E-D6E3-4F56-9AC2-81847AD55090}">
      <dgm:prSet/>
      <dgm:spPr/>
      <dgm:t>
        <a:bodyPr/>
        <a:lstStyle/>
        <a:p>
          <a:endParaRPr lang="en-US"/>
        </a:p>
      </dgm:t>
    </dgm:pt>
    <dgm:pt modelId="{8BEF2511-4B1C-44AC-B668-C6799CBAE90F}" type="sibTrans" cxnId="{75DC2A4E-D6E3-4F56-9AC2-81847AD55090}">
      <dgm:prSet/>
      <dgm:spPr/>
      <dgm:t>
        <a:bodyPr/>
        <a:lstStyle/>
        <a:p>
          <a:endParaRPr lang="en-US"/>
        </a:p>
      </dgm:t>
    </dgm:pt>
    <dgm:pt modelId="{9AB0BB4E-6709-4AA4-B7A3-76D6CB2685B1}">
      <dgm:prSet/>
      <dgm:spPr/>
      <dgm:t>
        <a:bodyPr/>
        <a:lstStyle/>
        <a:p>
          <a:r>
            <a:rPr kumimoji="1" lang="ja-JP" dirty="0"/>
            <a:t>２．感情　　　　　　　　　　　　　　</a:t>
          </a:r>
          <a:r>
            <a:rPr kumimoji="1" lang="ja-JP" altLang="en-US" dirty="0"/>
            <a:t>　　　</a:t>
          </a:r>
          <a:r>
            <a:rPr kumimoji="1" lang="ja-JP" dirty="0"/>
            <a:t>思考</a:t>
          </a:r>
          <a:endParaRPr lang="en-US" dirty="0"/>
        </a:p>
      </dgm:t>
    </dgm:pt>
    <dgm:pt modelId="{2B968944-C6C4-4243-BC93-82268C694B30}" type="parTrans" cxnId="{73D9CA07-EBA5-4A8C-ACBD-388013E05D03}">
      <dgm:prSet/>
      <dgm:spPr/>
      <dgm:t>
        <a:bodyPr/>
        <a:lstStyle/>
        <a:p>
          <a:endParaRPr lang="en-US"/>
        </a:p>
      </dgm:t>
    </dgm:pt>
    <dgm:pt modelId="{4B4977B6-6DF8-4D28-ADC9-294B2C264983}" type="sibTrans" cxnId="{73D9CA07-EBA5-4A8C-ACBD-388013E05D03}">
      <dgm:prSet/>
      <dgm:spPr/>
      <dgm:t>
        <a:bodyPr/>
        <a:lstStyle/>
        <a:p>
          <a:endParaRPr lang="en-US"/>
        </a:p>
      </dgm:t>
    </dgm:pt>
    <dgm:pt modelId="{6940244A-16A0-4EBD-9F9B-15D0155B02F3}">
      <dgm:prSet/>
      <dgm:spPr/>
      <dgm:t>
        <a:bodyPr/>
        <a:lstStyle/>
        <a:p>
          <a:r>
            <a:rPr kumimoji="1" lang="ja-JP" altLang="en-US" dirty="0"/>
            <a:t>　</a:t>
          </a:r>
          <a:r>
            <a:rPr kumimoji="1" lang="ja-JP" dirty="0"/>
            <a:t>（悲しい・悔しい・怖い</a:t>
          </a:r>
          <a:r>
            <a:rPr kumimoji="1" lang="ja-JP" altLang="en-US" dirty="0"/>
            <a:t>・</a:t>
          </a:r>
          <a:r>
            <a:rPr kumimoji="1" lang="ja-JP" dirty="0"/>
            <a:t>怒り他）</a:t>
          </a:r>
          <a:r>
            <a:rPr kumimoji="1" lang="ja-JP" altLang="en-US" dirty="0"/>
            <a:t>　　 　</a:t>
          </a:r>
          <a:r>
            <a:rPr kumimoji="1" lang="ja-JP" dirty="0"/>
            <a:t>（創造・分析・予測・認識）　　　　　　　　　　　　　</a:t>
          </a:r>
          <a:endParaRPr lang="en-US" dirty="0"/>
        </a:p>
      </dgm:t>
    </dgm:pt>
    <dgm:pt modelId="{AF474588-67C5-4E55-9F8D-10EC6D900032}" type="parTrans" cxnId="{B50660E1-0290-49F2-8CFB-A9618E8E4792}">
      <dgm:prSet/>
      <dgm:spPr/>
      <dgm:t>
        <a:bodyPr/>
        <a:lstStyle/>
        <a:p>
          <a:endParaRPr lang="en-US"/>
        </a:p>
      </dgm:t>
    </dgm:pt>
    <dgm:pt modelId="{2C1D7534-25A7-40E7-8348-0507809E4AA4}" type="sibTrans" cxnId="{B50660E1-0290-49F2-8CFB-A9618E8E4792}">
      <dgm:prSet/>
      <dgm:spPr/>
      <dgm:t>
        <a:bodyPr/>
        <a:lstStyle/>
        <a:p>
          <a:endParaRPr lang="en-US"/>
        </a:p>
      </dgm:t>
    </dgm:pt>
    <dgm:pt modelId="{E9DCC27C-8354-46E2-A80E-AC3607163BF7}">
      <dgm:prSet/>
      <dgm:spPr/>
      <dgm:t>
        <a:bodyPr/>
        <a:lstStyle/>
        <a:p>
          <a:r>
            <a:rPr kumimoji="1" lang="ja-JP" dirty="0"/>
            <a:t>３．生理反応　　　　　　　　　　　　　</a:t>
          </a:r>
          <a:r>
            <a:rPr kumimoji="1" lang="ja-JP" altLang="en-US" dirty="0"/>
            <a:t>　</a:t>
          </a:r>
          <a:r>
            <a:rPr kumimoji="1" lang="ja-JP" dirty="0"/>
            <a:t>行動</a:t>
          </a:r>
          <a:endParaRPr lang="en-US" dirty="0"/>
        </a:p>
      </dgm:t>
    </dgm:pt>
    <dgm:pt modelId="{86C7814E-3870-4A44-A752-919044F95782}" type="parTrans" cxnId="{32D968EE-B2FB-4B32-A559-0A79C6563B96}">
      <dgm:prSet/>
      <dgm:spPr/>
      <dgm:t>
        <a:bodyPr/>
        <a:lstStyle/>
        <a:p>
          <a:endParaRPr lang="en-US"/>
        </a:p>
      </dgm:t>
    </dgm:pt>
    <dgm:pt modelId="{F11FF43F-F119-4593-B188-01285FEBE3D4}" type="sibTrans" cxnId="{32D968EE-B2FB-4B32-A559-0A79C6563B96}">
      <dgm:prSet/>
      <dgm:spPr/>
      <dgm:t>
        <a:bodyPr/>
        <a:lstStyle/>
        <a:p>
          <a:endParaRPr lang="en-US"/>
        </a:p>
      </dgm:t>
    </dgm:pt>
    <dgm:pt modelId="{E2217C53-9FF6-4FAF-BD39-D3C68790DC4E}">
      <dgm:prSet/>
      <dgm:spPr/>
      <dgm:t>
        <a:bodyPr/>
        <a:lstStyle/>
        <a:p>
          <a:r>
            <a:rPr kumimoji="1" lang="ja-JP" altLang="en-US" dirty="0"/>
            <a:t>　</a:t>
          </a:r>
          <a:r>
            <a:rPr kumimoji="1" lang="ja-JP" dirty="0"/>
            <a:t>（だるい・胃が痛い・眠い他）</a:t>
          </a:r>
          <a:r>
            <a:rPr kumimoji="1" lang="ja-JP" altLang="en-US" dirty="0"/>
            <a:t>　　　  　</a:t>
          </a:r>
          <a:r>
            <a:rPr kumimoji="1" lang="ja-JP" dirty="0"/>
            <a:t>（歩く・話す・学ぶ他）</a:t>
          </a:r>
          <a:endParaRPr lang="en-US" dirty="0"/>
        </a:p>
      </dgm:t>
    </dgm:pt>
    <dgm:pt modelId="{9087ECC3-CA38-4BC8-ABFF-84108F6AF68D}" type="parTrans" cxnId="{AAEA7091-A6DC-4812-9B48-2E4B9435D31E}">
      <dgm:prSet/>
      <dgm:spPr/>
      <dgm:t>
        <a:bodyPr/>
        <a:lstStyle/>
        <a:p>
          <a:endParaRPr lang="en-US"/>
        </a:p>
      </dgm:t>
    </dgm:pt>
    <dgm:pt modelId="{4E195A98-CC99-4C91-B4C0-E3461B9053D7}" type="sibTrans" cxnId="{AAEA7091-A6DC-4812-9B48-2E4B9435D31E}">
      <dgm:prSet/>
      <dgm:spPr/>
      <dgm:t>
        <a:bodyPr/>
        <a:lstStyle/>
        <a:p>
          <a:endParaRPr lang="en-US"/>
        </a:p>
      </dgm:t>
    </dgm:pt>
    <dgm:pt modelId="{51A63CD3-8E22-4E1B-83C0-1B050F4D579E}">
      <dgm:prSet/>
      <dgm:spPr/>
      <dgm:t>
        <a:bodyPr/>
        <a:lstStyle/>
        <a:p>
          <a:r>
            <a:rPr kumimoji="1" lang="ja-JP" dirty="0"/>
            <a:t>４．過去　　　　　　　　　　　　　　　</a:t>
          </a:r>
          <a:r>
            <a:rPr kumimoji="1" lang="ja-JP" altLang="en-US" dirty="0"/>
            <a:t>　　</a:t>
          </a:r>
          <a:r>
            <a:rPr kumimoji="1" lang="ja-JP" dirty="0"/>
            <a:t>未来</a:t>
          </a:r>
          <a:endParaRPr lang="en-US" dirty="0"/>
        </a:p>
      </dgm:t>
    </dgm:pt>
    <dgm:pt modelId="{47BD396A-3DC8-40E1-986D-5E58D2B0B882}" type="parTrans" cxnId="{ED9F86B6-D3DF-443E-B0FF-30598AE14C80}">
      <dgm:prSet/>
      <dgm:spPr/>
      <dgm:t>
        <a:bodyPr/>
        <a:lstStyle/>
        <a:p>
          <a:endParaRPr lang="en-US"/>
        </a:p>
      </dgm:t>
    </dgm:pt>
    <dgm:pt modelId="{B1E5C63A-D02C-4D13-8377-E07B2AAC65AB}" type="sibTrans" cxnId="{ED9F86B6-D3DF-443E-B0FF-30598AE14C80}">
      <dgm:prSet/>
      <dgm:spPr/>
      <dgm:t>
        <a:bodyPr/>
        <a:lstStyle/>
        <a:p>
          <a:endParaRPr lang="en-US"/>
        </a:p>
      </dgm:t>
    </dgm:pt>
    <dgm:pt modelId="{BB533403-2777-43BF-A0CC-0719976E12F4}" type="pres">
      <dgm:prSet presAssocID="{3578C559-5B35-4D46-93F1-214E08527DBF}" presName="linear" presStyleCnt="0">
        <dgm:presLayoutVars>
          <dgm:animLvl val="lvl"/>
          <dgm:resizeHandles val="exact"/>
        </dgm:presLayoutVars>
      </dgm:prSet>
      <dgm:spPr/>
    </dgm:pt>
    <dgm:pt modelId="{44710AAA-3D5E-47EF-A790-298FD07EB998}" type="pres">
      <dgm:prSet presAssocID="{B882C9E0-1D76-47C4-910B-524F722A010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9D6161A-174A-4F39-9CE8-C6A6FF6DB7F1}" type="pres">
      <dgm:prSet presAssocID="{8F5197EE-6784-4E7D-9195-B43DF2CE149B}" presName="spacer" presStyleCnt="0"/>
      <dgm:spPr/>
    </dgm:pt>
    <dgm:pt modelId="{96839C9E-5564-4762-8112-60AF87E5DA89}" type="pres">
      <dgm:prSet presAssocID="{9BCDD51B-A666-419E-9E38-B7022E5EBB1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0B942C10-412F-4798-AC49-008E683A2809}" type="pres">
      <dgm:prSet presAssocID="{8BEF2511-4B1C-44AC-B668-C6799CBAE90F}" presName="spacer" presStyleCnt="0"/>
      <dgm:spPr/>
    </dgm:pt>
    <dgm:pt modelId="{218A9234-C550-4F8B-B384-31ECF11C16C2}" type="pres">
      <dgm:prSet presAssocID="{9AB0BB4E-6709-4AA4-B7A3-76D6CB2685B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2620357-63C8-47FB-8CFB-A2B00DD209B5}" type="pres">
      <dgm:prSet presAssocID="{4B4977B6-6DF8-4D28-ADC9-294B2C264983}" presName="spacer" presStyleCnt="0"/>
      <dgm:spPr/>
    </dgm:pt>
    <dgm:pt modelId="{C845638D-DFE2-45BE-B49E-D3FD834C1121}" type="pres">
      <dgm:prSet presAssocID="{6940244A-16A0-4EBD-9F9B-15D0155B02F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20CFDB0-A941-4623-8BCC-B1F5DFA09B0C}" type="pres">
      <dgm:prSet presAssocID="{2C1D7534-25A7-40E7-8348-0507809E4AA4}" presName="spacer" presStyleCnt="0"/>
      <dgm:spPr/>
    </dgm:pt>
    <dgm:pt modelId="{03457A35-D981-4A9A-A694-779653EAB3BD}" type="pres">
      <dgm:prSet presAssocID="{E9DCC27C-8354-46E2-A80E-AC3607163BF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53CB552-BCD7-4CE9-BD0F-9085CBFABA71}" type="pres">
      <dgm:prSet presAssocID="{F11FF43F-F119-4593-B188-01285FEBE3D4}" presName="spacer" presStyleCnt="0"/>
      <dgm:spPr/>
    </dgm:pt>
    <dgm:pt modelId="{EBA139E2-C604-4742-ADE8-37A164B382D9}" type="pres">
      <dgm:prSet presAssocID="{E2217C53-9FF6-4FAF-BD39-D3C68790DC4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2FB0352-6214-448D-81C3-FD782A464F81}" type="pres">
      <dgm:prSet presAssocID="{4E195A98-CC99-4C91-B4C0-E3461B9053D7}" presName="spacer" presStyleCnt="0"/>
      <dgm:spPr/>
    </dgm:pt>
    <dgm:pt modelId="{5D80D7CB-4FCB-4D3E-BCD6-FE03BE46802F}" type="pres">
      <dgm:prSet presAssocID="{51A63CD3-8E22-4E1B-83C0-1B050F4D579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3D9CA07-EBA5-4A8C-ACBD-388013E05D03}" srcId="{3578C559-5B35-4D46-93F1-214E08527DBF}" destId="{9AB0BB4E-6709-4AA4-B7A3-76D6CB2685B1}" srcOrd="2" destOrd="0" parTransId="{2B968944-C6C4-4243-BC93-82268C694B30}" sibTransId="{4B4977B6-6DF8-4D28-ADC9-294B2C264983}"/>
    <dgm:cxn modelId="{6847291B-5AF0-4222-9AC9-3841F56005F9}" srcId="{3578C559-5B35-4D46-93F1-214E08527DBF}" destId="{B882C9E0-1D76-47C4-910B-524F722A010F}" srcOrd="0" destOrd="0" parTransId="{F4AA1989-2809-47E4-9287-F1C46A3CC2A7}" sibTransId="{8F5197EE-6784-4E7D-9195-B43DF2CE149B}"/>
    <dgm:cxn modelId="{64F5D736-216D-4595-B3D6-8E3926C3A0E7}" type="presOf" srcId="{9AB0BB4E-6709-4AA4-B7A3-76D6CB2685B1}" destId="{218A9234-C550-4F8B-B384-31ECF11C16C2}" srcOrd="0" destOrd="0" presId="urn:microsoft.com/office/officeart/2005/8/layout/vList2"/>
    <dgm:cxn modelId="{75DC2A4E-D6E3-4F56-9AC2-81847AD55090}" srcId="{3578C559-5B35-4D46-93F1-214E08527DBF}" destId="{9BCDD51B-A666-419E-9E38-B7022E5EBB14}" srcOrd="1" destOrd="0" parTransId="{1C0E49BC-AE0F-4143-9B5D-EA751D691343}" sibTransId="{8BEF2511-4B1C-44AC-B668-C6799CBAE90F}"/>
    <dgm:cxn modelId="{4431BE72-6041-46F8-AF3A-3A6741E35F90}" type="presOf" srcId="{51A63CD3-8E22-4E1B-83C0-1B050F4D579E}" destId="{5D80D7CB-4FCB-4D3E-BCD6-FE03BE46802F}" srcOrd="0" destOrd="0" presId="urn:microsoft.com/office/officeart/2005/8/layout/vList2"/>
    <dgm:cxn modelId="{02F4468A-B769-4929-AA3C-B71CCC565CB2}" type="presOf" srcId="{E9DCC27C-8354-46E2-A80E-AC3607163BF7}" destId="{03457A35-D981-4A9A-A694-779653EAB3BD}" srcOrd="0" destOrd="0" presId="urn:microsoft.com/office/officeart/2005/8/layout/vList2"/>
    <dgm:cxn modelId="{AAEA7091-A6DC-4812-9B48-2E4B9435D31E}" srcId="{3578C559-5B35-4D46-93F1-214E08527DBF}" destId="{E2217C53-9FF6-4FAF-BD39-D3C68790DC4E}" srcOrd="5" destOrd="0" parTransId="{9087ECC3-CA38-4BC8-ABFF-84108F6AF68D}" sibTransId="{4E195A98-CC99-4C91-B4C0-E3461B9053D7}"/>
    <dgm:cxn modelId="{E0747A9E-A434-452B-8D4B-F5137A9D07C0}" type="presOf" srcId="{3578C559-5B35-4D46-93F1-214E08527DBF}" destId="{BB533403-2777-43BF-A0CC-0719976E12F4}" srcOrd="0" destOrd="0" presId="urn:microsoft.com/office/officeart/2005/8/layout/vList2"/>
    <dgm:cxn modelId="{59B35BAB-9933-4E03-AE79-CAD9BF67BF76}" type="presOf" srcId="{9BCDD51B-A666-419E-9E38-B7022E5EBB14}" destId="{96839C9E-5564-4762-8112-60AF87E5DA89}" srcOrd="0" destOrd="0" presId="urn:microsoft.com/office/officeart/2005/8/layout/vList2"/>
    <dgm:cxn modelId="{ED9F86B6-D3DF-443E-B0FF-30598AE14C80}" srcId="{3578C559-5B35-4D46-93F1-214E08527DBF}" destId="{51A63CD3-8E22-4E1B-83C0-1B050F4D579E}" srcOrd="6" destOrd="0" parTransId="{47BD396A-3DC8-40E1-986D-5E58D2B0B882}" sibTransId="{B1E5C63A-D02C-4D13-8377-E07B2AAC65AB}"/>
    <dgm:cxn modelId="{D86008BF-9FCA-45E1-841B-A2D589A0910A}" type="presOf" srcId="{B882C9E0-1D76-47C4-910B-524F722A010F}" destId="{44710AAA-3D5E-47EF-A790-298FD07EB998}" srcOrd="0" destOrd="0" presId="urn:microsoft.com/office/officeart/2005/8/layout/vList2"/>
    <dgm:cxn modelId="{9D0756D3-789B-4171-819A-692B6E50EE41}" type="presOf" srcId="{E2217C53-9FF6-4FAF-BD39-D3C68790DC4E}" destId="{EBA139E2-C604-4742-ADE8-37A164B382D9}" srcOrd="0" destOrd="0" presId="urn:microsoft.com/office/officeart/2005/8/layout/vList2"/>
    <dgm:cxn modelId="{B50660E1-0290-49F2-8CFB-A9618E8E4792}" srcId="{3578C559-5B35-4D46-93F1-214E08527DBF}" destId="{6940244A-16A0-4EBD-9F9B-15D0155B02F3}" srcOrd="3" destOrd="0" parTransId="{AF474588-67C5-4E55-9F8D-10EC6D900032}" sibTransId="{2C1D7534-25A7-40E7-8348-0507809E4AA4}"/>
    <dgm:cxn modelId="{32D968EE-B2FB-4B32-A559-0A79C6563B96}" srcId="{3578C559-5B35-4D46-93F1-214E08527DBF}" destId="{E9DCC27C-8354-46E2-A80E-AC3607163BF7}" srcOrd="4" destOrd="0" parTransId="{86C7814E-3870-4A44-A752-919044F95782}" sibTransId="{F11FF43F-F119-4593-B188-01285FEBE3D4}"/>
    <dgm:cxn modelId="{DEB7C9F0-7D54-4EA8-A32B-2480B82445CD}" type="presOf" srcId="{6940244A-16A0-4EBD-9F9B-15D0155B02F3}" destId="{C845638D-DFE2-45BE-B49E-D3FD834C1121}" srcOrd="0" destOrd="0" presId="urn:microsoft.com/office/officeart/2005/8/layout/vList2"/>
    <dgm:cxn modelId="{2615FAA7-7DB2-4225-A034-95CA7CCE1F51}" type="presParOf" srcId="{BB533403-2777-43BF-A0CC-0719976E12F4}" destId="{44710AAA-3D5E-47EF-A790-298FD07EB998}" srcOrd="0" destOrd="0" presId="urn:microsoft.com/office/officeart/2005/8/layout/vList2"/>
    <dgm:cxn modelId="{9EECA393-FE11-431F-9A79-18EBCE49CC9C}" type="presParOf" srcId="{BB533403-2777-43BF-A0CC-0719976E12F4}" destId="{69D6161A-174A-4F39-9CE8-C6A6FF6DB7F1}" srcOrd="1" destOrd="0" presId="urn:microsoft.com/office/officeart/2005/8/layout/vList2"/>
    <dgm:cxn modelId="{2F9AE32E-0135-4762-B368-16E91FAE474A}" type="presParOf" srcId="{BB533403-2777-43BF-A0CC-0719976E12F4}" destId="{96839C9E-5564-4762-8112-60AF87E5DA89}" srcOrd="2" destOrd="0" presId="urn:microsoft.com/office/officeart/2005/8/layout/vList2"/>
    <dgm:cxn modelId="{02B96083-A8C1-41C4-ADEB-5133ED9F77AA}" type="presParOf" srcId="{BB533403-2777-43BF-A0CC-0719976E12F4}" destId="{0B942C10-412F-4798-AC49-008E683A2809}" srcOrd="3" destOrd="0" presId="urn:microsoft.com/office/officeart/2005/8/layout/vList2"/>
    <dgm:cxn modelId="{B5D63F7D-015F-4203-977C-85BBFA5B360D}" type="presParOf" srcId="{BB533403-2777-43BF-A0CC-0719976E12F4}" destId="{218A9234-C550-4F8B-B384-31ECF11C16C2}" srcOrd="4" destOrd="0" presId="urn:microsoft.com/office/officeart/2005/8/layout/vList2"/>
    <dgm:cxn modelId="{B8DF8B3E-30F4-45BA-984A-A8729011DB63}" type="presParOf" srcId="{BB533403-2777-43BF-A0CC-0719976E12F4}" destId="{B2620357-63C8-47FB-8CFB-A2B00DD209B5}" srcOrd="5" destOrd="0" presId="urn:microsoft.com/office/officeart/2005/8/layout/vList2"/>
    <dgm:cxn modelId="{05E3AC2C-0466-413E-9527-95BBD8B0C12F}" type="presParOf" srcId="{BB533403-2777-43BF-A0CC-0719976E12F4}" destId="{C845638D-DFE2-45BE-B49E-D3FD834C1121}" srcOrd="6" destOrd="0" presId="urn:microsoft.com/office/officeart/2005/8/layout/vList2"/>
    <dgm:cxn modelId="{46D6E1DA-8D58-4675-8B58-C66B7587889B}" type="presParOf" srcId="{BB533403-2777-43BF-A0CC-0719976E12F4}" destId="{C20CFDB0-A941-4623-8BCC-B1F5DFA09B0C}" srcOrd="7" destOrd="0" presId="urn:microsoft.com/office/officeart/2005/8/layout/vList2"/>
    <dgm:cxn modelId="{D4771A6F-0B24-49D2-9845-4454FD8C3A3D}" type="presParOf" srcId="{BB533403-2777-43BF-A0CC-0719976E12F4}" destId="{03457A35-D981-4A9A-A694-779653EAB3BD}" srcOrd="8" destOrd="0" presId="urn:microsoft.com/office/officeart/2005/8/layout/vList2"/>
    <dgm:cxn modelId="{D1586BEE-567C-4425-AECB-FD163AD040BB}" type="presParOf" srcId="{BB533403-2777-43BF-A0CC-0719976E12F4}" destId="{753CB552-BCD7-4CE9-BD0F-9085CBFABA71}" srcOrd="9" destOrd="0" presId="urn:microsoft.com/office/officeart/2005/8/layout/vList2"/>
    <dgm:cxn modelId="{C68C503D-2AE8-4CC5-BFBB-D396290272A8}" type="presParOf" srcId="{BB533403-2777-43BF-A0CC-0719976E12F4}" destId="{EBA139E2-C604-4742-ADE8-37A164B382D9}" srcOrd="10" destOrd="0" presId="urn:microsoft.com/office/officeart/2005/8/layout/vList2"/>
    <dgm:cxn modelId="{ECE8B5CF-6E49-4AF7-866D-80488DD027D4}" type="presParOf" srcId="{BB533403-2777-43BF-A0CC-0719976E12F4}" destId="{D2FB0352-6214-448D-81C3-FD782A464F81}" srcOrd="11" destOrd="0" presId="urn:microsoft.com/office/officeart/2005/8/layout/vList2"/>
    <dgm:cxn modelId="{50B03D1F-B15D-4262-963C-32D6891D160E}" type="presParOf" srcId="{BB533403-2777-43BF-A0CC-0719976E12F4}" destId="{5D80D7CB-4FCB-4D3E-BCD6-FE03BE46802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60605F-8362-41D2-BDA5-6AC6B50A72F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F728FECD-AC81-4FB0-BC7C-A47FFAD8E62A}">
      <dgm:prSet/>
      <dgm:spPr/>
      <dgm:t>
        <a:bodyPr/>
        <a:lstStyle/>
        <a:p>
          <a:r>
            <a:rPr lang="ja-JP" dirty="0"/>
            <a:t>コロナ騒動も受け止め方は様々</a:t>
          </a:r>
          <a:endParaRPr lang="en-US" dirty="0"/>
        </a:p>
      </dgm:t>
    </dgm:pt>
    <dgm:pt modelId="{8B87DE2C-01E3-4710-9776-59B4F20C23CD}" type="parTrans" cxnId="{8878416E-F9DC-49CA-ABB9-DF51AC433836}">
      <dgm:prSet/>
      <dgm:spPr/>
      <dgm:t>
        <a:bodyPr/>
        <a:lstStyle/>
        <a:p>
          <a:endParaRPr lang="en-US"/>
        </a:p>
      </dgm:t>
    </dgm:pt>
    <dgm:pt modelId="{0615A452-B7D6-440E-AB73-B6FF48B4B4B1}" type="sibTrans" cxnId="{8878416E-F9DC-49CA-ABB9-DF51AC433836}">
      <dgm:prSet/>
      <dgm:spPr/>
      <dgm:t>
        <a:bodyPr/>
        <a:lstStyle/>
        <a:p>
          <a:endParaRPr lang="en-US"/>
        </a:p>
      </dgm:t>
    </dgm:pt>
    <dgm:pt modelId="{880DCF2B-F48B-48D6-B8FF-53EACFD0DA9F}">
      <dgm:prSet/>
      <dgm:spPr/>
      <dgm:t>
        <a:bodyPr/>
        <a:lstStyle/>
        <a:p>
          <a:r>
            <a:rPr lang="ja-JP"/>
            <a:t>１．恐怖・怒り・恨み</a:t>
          </a:r>
          <a:endParaRPr lang="en-US"/>
        </a:p>
      </dgm:t>
    </dgm:pt>
    <dgm:pt modelId="{53213FD2-3D44-4E95-9C17-46457CAC5077}" type="parTrans" cxnId="{06429736-DFF4-4119-87C4-B8F93FF89005}">
      <dgm:prSet/>
      <dgm:spPr/>
      <dgm:t>
        <a:bodyPr/>
        <a:lstStyle/>
        <a:p>
          <a:endParaRPr lang="en-US"/>
        </a:p>
      </dgm:t>
    </dgm:pt>
    <dgm:pt modelId="{D820F1CD-42AD-44C8-84DE-3B3C82878338}" type="sibTrans" cxnId="{06429736-DFF4-4119-87C4-B8F93FF89005}">
      <dgm:prSet/>
      <dgm:spPr/>
      <dgm:t>
        <a:bodyPr/>
        <a:lstStyle/>
        <a:p>
          <a:endParaRPr lang="en-US"/>
        </a:p>
      </dgm:t>
    </dgm:pt>
    <dgm:pt modelId="{814DBCE4-11F4-4E74-AD1F-0635A987105C}">
      <dgm:prSet/>
      <dgm:spPr/>
      <dgm:t>
        <a:bodyPr/>
        <a:lstStyle/>
        <a:p>
          <a:r>
            <a:rPr lang="ja-JP"/>
            <a:t>２．イライラする</a:t>
          </a:r>
          <a:endParaRPr lang="en-US"/>
        </a:p>
      </dgm:t>
    </dgm:pt>
    <dgm:pt modelId="{BD45FF9D-6AB3-44C2-A6B7-2A2452610954}" type="parTrans" cxnId="{4AAFEE43-EDB8-487D-A52B-F24E813480C4}">
      <dgm:prSet/>
      <dgm:spPr/>
      <dgm:t>
        <a:bodyPr/>
        <a:lstStyle/>
        <a:p>
          <a:endParaRPr lang="en-US"/>
        </a:p>
      </dgm:t>
    </dgm:pt>
    <dgm:pt modelId="{0DD16F75-104D-4A89-A9FD-39D64CC3BAE8}" type="sibTrans" cxnId="{4AAFEE43-EDB8-487D-A52B-F24E813480C4}">
      <dgm:prSet/>
      <dgm:spPr/>
      <dgm:t>
        <a:bodyPr/>
        <a:lstStyle/>
        <a:p>
          <a:endParaRPr lang="en-US"/>
        </a:p>
      </dgm:t>
    </dgm:pt>
    <dgm:pt modelId="{BF40342C-16F8-46AE-B21F-C23898DEEE7B}">
      <dgm:prSet/>
      <dgm:spPr/>
      <dgm:t>
        <a:bodyPr/>
        <a:lstStyle/>
        <a:p>
          <a:r>
            <a:rPr lang="ja-JP"/>
            <a:t>３．出来事を否定的に受け止める</a:t>
          </a:r>
          <a:endParaRPr lang="en-US"/>
        </a:p>
      </dgm:t>
    </dgm:pt>
    <dgm:pt modelId="{26EAAE94-124E-407E-9F60-C5B4BE6BB568}" type="parTrans" cxnId="{59D88ACC-F4BE-4D03-A4D5-2A09B0DE9F3C}">
      <dgm:prSet/>
      <dgm:spPr/>
      <dgm:t>
        <a:bodyPr/>
        <a:lstStyle/>
        <a:p>
          <a:endParaRPr lang="en-US"/>
        </a:p>
      </dgm:t>
    </dgm:pt>
    <dgm:pt modelId="{9FC6ED58-1EFC-4929-9CF7-B3A2898B7813}" type="sibTrans" cxnId="{59D88ACC-F4BE-4D03-A4D5-2A09B0DE9F3C}">
      <dgm:prSet/>
      <dgm:spPr/>
      <dgm:t>
        <a:bodyPr/>
        <a:lstStyle/>
        <a:p>
          <a:endParaRPr lang="en-US"/>
        </a:p>
      </dgm:t>
    </dgm:pt>
    <dgm:pt modelId="{CDD572ED-CCF6-4681-9E6B-730A37974CEF}">
      <dgm:prSet/>
      <dgm:spPr/>
      <dgm:t>
        <a:bodyPr/>
        <a:lstStyle/>
        <a:p>
          <a:r>
            <a:rPr lang="ja-JP"/>
            <a:t>４．出来事をプラス受信できる</a:t>
          </a:r>
          <a:endParaRPr lang="en-US"/>
        </a:p>
      </dgm:t>
    </dgm:pt>
    <dgm:pt modelId="{AA04A4C6-0B8A-4AF7-9DA8-A7895124DB45}" type="parTrans" cxnId="{25B9553C-783B-4546-89F8-CAD3E901C373}">
      <dgm:prSet/>
      <dgm:spPr/>
      <dgm:t>
        <a:bodyPr/>
        <a:lstStyle/>
        <a:p>
          <a:endParaRPr lang="en-US"/>
        </a:p>
      </dgm:t>
    </dgm:pt>
    <dgm:pt modelId="{A31ECC35-C34E-4A4D-822A-7B9CC7492C6D}" type="sibTrans" cxnId="{25B9553C-783B-4546-89F8-CAD3E901C373}">
      <dgm:prSet/>
      <dgm:spPr/>
      <dgm:t>
        <a:bodyPr/>
        <a:lstStyle/>
        <a:p>
          <a:endParaRPr lang="en-US"/>
        </a:p>
      </dgm:t>
    </dgm:pt>
    <dgm:pt modelId="{9ECEF453-53E4-4BB9-A836-83DE7731CED4}">
      <dgm:prSet/>
      <dgm:spPr/>
      <dgm:t>
        <a:bodyPr/>
        <a:lstStyle/>
        <a:p>
          <a:r>
            <a:rPr lang="ja-JP"/>
            <a:t>５．感謝できる</a:t>
          </a:r>
          <a:endParaRPr lang="en-US"/>
        </a:p>
      </dgm:t>
    </dgm:pt>
    <dgm:pt modelId="{9EF97262-F0BE-4E88-8E70-A757DA795BD3}" type="parTrans" cxnId="{20196E56-8A52-48A5-9A60-CA800F282495}">
      <dgm:prSet/>
      <dgm:spPr/>
      <dgm:t>
        <a:bodyPr/>
        <a:lstStyle/>
        <a:p>
          <a:endParaRPr lang="en-US"/>
        </a:p>
      </dgm:t>
    </dgm:pt>
    <dgm:pt modelId="{2F93B41A-563A-4241-9C48-475AC26E1575}" type="sibTrans" cxnId="{20196E56-8A52-48A5-9A60-CA800F282495}">
      <dgm:prSet/>
      <dgm:spPr/>
      <dgm:t>
        <a:bodyPr/>
        <a:lstStyle/>
        <a:p>
          <a:endParaRPr lang="en-US"/>
        </a:p>
      </dgm:t>
    </dgm:pt>
    <dgm:pt modelId="{79F3F01D-DA3D-46E2-B68C-C567DDE8463B}">
      <dgm:prSet/>
      <dgm:spPr/>
      <dgm:t>
        <a:bodyPr/>
        <a:lstStyle/>
        <a:p>
          <a:r>
            <a:rPr lang="ja-JP" dirty="0"/>
            <a:t>６．喜ばせる・感謝される</a:t>
          </a:r>
          <a:endParaRPr lang="en-US" dirty="0"/>
        </a:p>
      </dgm:t>
    </dgm:pt>
    <dgm:pt modelId="{64D1BA89-4605-448B-9528-9C8CECAA8033}" type="parTrans" cxnId="{B324BD3E-4364-4227-86CE-943F23348433}">
      <dgm:prSet/>
      <dgm:spPr/>
      <dgm:t>
        <a:bodyPr/>
        <a:lstStyle/>
        <a:p>
          <a:endParaRPr lang="en-US"/>
        </a:p>
      </dgm:t>
    </dgm:pt>
    <dgm:pt modelId="{618F2919-B217-4D5F-819A-09F1D6FE6F08}" type="sibTrans" cxnId="{B324BD3E-4364-4227-86CE-943F23348433}">
      <dgm:prSet/>
      <dgm:spPr/>
      <dgm:t>
        <a:bodyPr/>
        <a:lstStyle/>
        <a:p>
          <a:endParaRPr lang="en-US"/>
        </a:p>
      </dgm:t>
    </dgm:pt>
    <dgm:pt modelId="{F4939F9B-144C-4FA0-910A-B8F557511077}" type="pres">
      <dgm:prSet presAssocID="{F260605F-8362-41D2-BDA5-6AC6B50A72FF}" presName="linear" presStyleCnt="0">
        <dgm:presLayoutVars>
          <dgm:animLvl val="lvl"/>
          <dgm:resizeHandles val="exact"/>
        </dgm:presLayoutVars>
      </dgm:prSet>
      <dgm:spPr/>
    </dgm:pt>
    <dgm:pt modelId="{9D262FD2-6BCD-471D-8831-58AC2C0A3CCE}" type="pres">
      <dgm:prSet presAssocID="{F728FECD-AC81-4FB0-BC7C-A47FFAD8E62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E134016-FFA4-41B2-94C6-DEA2E3725D5A}" type="pres">
      <dgm:prSet presAssocID="{0615A452-B7D6-440E-AB73-B6FF48B4B4B1}" presName="spacer" presStyleCnt="0"/>
      <dgm:spPr/>
    </dgm:pt>
    <dgm:pt modelId="{EB9F6A0F-5317-43AA-8BE3-6B5289E0E7EF}" type="pres">
      <dgm:prSet presAssocID="{880DCF2B-F48B-48D6-B8FF-53EACFD0DA9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D04492B-329D-427F-9DB3-EB1167269C6B}" type="pres">
      <dgm:prSet presAssocID="{D820F1CD-42AD-44C8-84DE-3B3C82878338}" presName="spacer" presStyleCnt="0"/>
      <dgm:spPr/>
    </dgm:pt>
    <dgm:pt modelId="{B2AB0060-BECB-4597-B667-9D2A7E0A7967}" type="pres">
      <dgm:prSet presAssocID="{814DBCE4-11F4-4E74-AD1F-0635A987105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8E8D6BD-1705-4832-9E1C-4B5B9525246E}" type="pres">
      <dgm:prSet presAssocID="{0DD16F75-104D-4A89-A9FD-39D64CC3BAE8}" presName="spacer" presStyleCnt="0"/>
      <dgm:spPr/>
    </dgm:pt>
    <dgm:pt modelId="{6AA37AA8-2831-4181-B43C-24448363EA36}" type="pres">
      <dgm:prSet presAssocID="{BF40342C-16F8-46AE-B21F-C23898DEEE7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505C650-97B2-444C-9E28-DA2E6AE1032D}" type="pres">
      <dgm:prSet presAssocID="{9FC6ED58-1EFC-4929-9CF7-B3A2898B7813}" presName="spacer" presStyleCnt="0"/>
      <dgm:spPr/>
    </dgm:pt>
    <dgm:pt modelId="{CC268B91-76ED-4F05-835B-2752D94BA88A}" type="pres">
      <dgm:prSet presAssocID="{CDD572ED-CCF6-4681-9E6B-730A37974CE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7967611-63AF-4118-AAD2-5CA5B2269FA8}" type="pres">
      <dgm:prSet presAssocID="{A31ECC35-C34E-4A4D-822A-7B9CC7492C6D}" presName="spacer" presStyleCnt="0"/>
      <dgm:spPr/>
    </dgm:pt>
    <dgm:pt modelId="{C7968FC1-DBF2-4C48-B234-B5AC1C2936A1}" type="pres">
      <dgm:prSet presAssocID="{9ECEF453-53E4-4BB9-A836-83DE7731CED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FC6598E-8DEC-4627-BFDD-08B6D822A76A}" type="pres">
      <dgm:prSet presAssocID="{2F93B41A-563A-4241-9C48-475AC26E1575}" presName="spacer" presStyleCnt="0"/>
      <dgm:spPr/>
    </dgm:pt>
    <dgm:pt modelId="{5D7B6EAA-42DF-4F3B-916C-50C34BF950D0}" type="pres">
      <dgm:prSet presAssocID="{79F3F01D-DA3D-46E2-B68C-C567DDE8463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7770807-2606-447C-A325-545CA4761143}" type="presOf" srcId="{9ECEF453-53E4-4BB9-A836-83DE7731CED4}" destId="{C7968FC1-DBF2-4C48-B234-B5AC1C2936A1}" srcOrd="0" destOrd="0" presId="urn:microsoft.com/office/officeart/2005/8/layout/vList2"/>
    <dgm:cxn modelId="{1ECE2A14-730F-4678-B6B5-2787EE364D17}" type="presOf" srcId="{CDD572ED-CCF6-4681-9E6B-730A37974CEF}" destId="{CC268B91-76ED-4F05-835B-2752D94BA88A}" srcOrd="0" destOrd="0" presId="urn:microsoft.com/office/officeart/2005/8/layout/vList2"/>
    <dgm:cxn modelId="{06429736-DFF4-4119-87C4-B8F93FF89005}" srcId="{F260605F-8362-41D2-BDA5-6AC6B50A72FF}" destId="{880DCF2B-F48B-48D6-B8FF-53EACFD0DA9F}" srcOrd="1" destOrd="0" parTransId="{53213FD2-3D44-4E95-9C17-46457CAC5077}" sibTransId="{D820F1CD-42AD-44C8-84DE-3B3C82878338}"/>
    <dgm:cxn modelId="{25B9553C-783B-4546-89F8-CAD3E901C373}" srcId="{F260605F-8362-41D2-BDA5-6AC6B50A72FF}" destId="{CDD572ED-CCF6-4681-9E6B-730A37974CEF}" srcOrd="4" destOrd="0" parTransId="{AA04A4C6-0B8A-4AF7-9DA8-A7895124DB45}" sibTransId="{A31ECC35-C34E-4A4D-822A-7B9CC7492C6D}"/>
    <dgm:cxn modelId="{B324BD3E-4364-4227-86CE-943F23348433}" srcId="{F260605F-8362-41D2-BDA5-6AC6B50A72FF}" destId="{79F3F01D-DA3D-46E2-B68C-C567DDE8463B}" srcOrd="6" destOrd="0" parTransId="{64D1BA89-4605-448B-9528-9C8CECAA8033}" sibTransId="{618F2919-B217-4D5F-819A-09F1D6FE6F08}"/>
    <dgm:cxn modelId="{FA94E53E-5F10-406F-BB19-64CB73AD1C55}" type="presOf" srcId="{814DBCE4-11F4-4E74-AD1F-0635A987105C}" destId="{B2AB0060-BECB-4597-B667-9D2A7E0A7967}" srcOrd="0" destOrd="0" presId="urn:microsoft.com/office/officeart/2005/8/layout/vList2"/>
    <dgm:cxn modelId="{4AAFEE43-EDB8-487D-A52B-F24E813480C4}" srcId="{F260605F-8362-41D2-BDA5-6AC6B50A72FF}" destId="{814DBCE4-11F4-4E74-AD1F-0635A987105C}" srcOrd="2" destOrd="0" parTransId="{BD45FF9D-6AB3-44C2-A6B7-2A2452610954}" sibTransId="{0DD16F75-104D-4A89-A9FD-39D64CC3BAE8}"/>
    <dgm:cxn modelId="{8878416E-F9DC-49CA-ABB9-DF51AC433836}" srcId="{F260605F-8362-41D2-BDA5-6AC6B50A72FF}" destId="{F728FECD-AC81-4FB0-BC7C-A47FFAD8E62A}" srcOrd="0" destOrd="0" parTransId="{8B87DE2C-01E3-4710-9776-59B4F20C23CD}" sibTransId="{0615A452-B7D6-440E-AB73-B6FF48B4B4B1}"/>
    <dgm:cxn modelId="{D2381B50-9FAE-4AE9-AE74-B8BBFD2BE60C}" type="presOf" srcId="{79F3F01D-DA3D-46E2-B68C-C567DDE8463B}" destId="{5D7B6EAA-42DF-4F3B-916C-50C34BF950D0}" srcOrd="0" destOrd="0" presId="urn:microsoft.com/office/officeart/2005/8/layout/vList2"/>
    <dgm:cxn modelId="{20196E56-8A52-48A5-9A60-CA800F282495}" srcId="{F260605F-8362-41D2-BDA5-6AC6B50A72FF}" destId="{9ECEF453-53E4-4BB9-A836-83DE7731CED4}" srcOrd="5" destOrd="0" parTransId="{9EF97262-F0BE-4E88-8E70-A757DA795BD3}" sibTransId="{2F93B41A-563A-4241-9C48-475AC26E1575}"/>
    <dgm:cxn modelId="{A8918989-06B8-4528-8BC3-3E958A2A4735}" type="presOf" srcId="{F260605F-8362-41D2-BDA5-6AC6B50A72FF}" destId="{F4939F9B-144C-4FA0-910A-B8F557511077}" srcOrd="0" destOrd="0" presId="urn:microsoft.com/office/officeart/2005/8/layout/vList2"/>
    <dgm:cxn modelId="{535B55AE-3B95-4E30-B717-20315974D632}" type="presOf" srcId="{F728FECD-AC81-4FB0-BC7C-A47FFAD8E62A}" destId="{9D262FD2-6BCD-471D-8831-58AC2C0A3CCE}" srcOrd="0" destOrd="0" presId="urn:microsoft.com/office/officeart/2005/8/layout/vList2"/>
    <dgm:cxn modelId="{13DFBAC5-6A76-4D9D-808B-6668F05D6772}" type="presOf" srcId="{880DCF2B-F48B-48D6-B8FF-53EACFD0DA9F}" destId="{EB9F6A0F-5317-43AA-8BE3-6B5289E0E7EF}" srcOrd="0" destOrd="0" presId="urn:microsoft.com/office/officeart/2005/8/layout/vList2"/>
    <dgm:cxn modelId="{59D88ACC-F4BE-4D03-A4D5-2A09B0DE9F3C}" srcId="{F260605F-8362-41D2-BDA5-6AC6B50A72FF}" destId="{BF40342C-16F8-46AE-B21F-C23898DEEE7B}" srcOrd="3" destOrd="0" parTransId="{26EAAE94-124E-407E-9F60-C5B4BE6BB568}" sibTransId="{9FC6ED58-1EFC-4929-9CF7-B3A2898B7813}"/>
    <dgm:cxn modelId="{9921FADA-40A1-4EEB-87FB-517C17FF9D90}" type="presOf" srcId="{BF40342C-16F8-46AE-B21F-C23898DEEE7B}" destId="{6AA37AA8-2831-4181-B43C-24448363EA36}" srcOrd="0" destOrd="0" presId="urn:microsoft.com/office/officeart/2005/8/layout/vList2"/>
    <dgm:cxn modelId="{FB6C4BE3-E4F6-45B7-BEA6-A005D9A0412B}" type="presParOf" srcId="{F4939F9B-144C-4FA0-910A-B8F557511077}" destId="{9D262FD2-6BCD-471D-8831-58AC2C0A3CCE}" srcOrd="0" destOrd="0" presId="urn:microsoft.com/office/officeart/2005/8/layout/vList2"/>
    <dgm:cxn modelId="{1277741F-E16F-4E99-ACBA-FC0D3138B5B4}" type="presParOf" srcId="{F4939F9B-144C-4FA0-910A-B8F557511077}" destId="{1E134016-FFA4-41B2-94C6-DEA2E3725D5A}" srcOrd="1" destOrd="0" presId="urn:microsoft.com/office/officeart/2005/8/layout/vList2"/>
    <dgm:cxn modelId="{C183868D-FFF3-40EF-89E9-FE337EED881D}" type="presParOf" srcId="{F4939F9B-144C-4FA0-910A-B8F557511077}" destId="{EB9F6A0F-5317-43AA-8BE3-6B5289E0E7EF}" srcOrd="2" destOrd="0" presId="urn:microsoft.com/office/officeart/2005/8/layout/vList2"/>
    <dgm:cxn modelId="{A8F8177F-9A6D-41C6-9D4C-02A08EF52578}" type="presParOf" srcId="{F4939F9B-144C-4FA0-910A-B8F557511077}" destId="{5D04492B-329D-427F-9DB3-EB1167269C6B}" srcOrd="3" destOrd="0" presId="urn:microsoft.com/office/officeart/2005/8/layout/vList2"/>
    <dgm:cxn modelId="{7CA678FE-1329-4931-B47A-7DC80464C81B}" type="presParOf" srcId="{F4939F9B-144C-4FA0-910A-B8F557511077}" destId="{B2AB0060-BECB-4597-B667-9D2A7E0A7967}" srcOrd="4" destOrd="0" presId="urn:microsoft.com/office/officeart/2005/8/layout/vList2"/>
    <dgm:cxn modelId="{00BEF3E6-09AF-4AD6-9DB4-B95A26AE181D}" type="presParOf" srcId="{F4939F9B-144C-4FA0-910A-B8F557511077}" destId="{88E8D6BD-1705-4832-9E1C-4B5B9525246E}" srcOrd="5" destOrd="0" presId="urn:microsoft.com/office/officeart/2005/8/layout/vList2"/>
    <dgm:cxn modelId="{310ACA54-3EA9-4463-BB49-6E3798410930}" type="presParOf" srcId="{F4939F9B-144C-4FA0-910A-B8F557511077}" destId="{6AA37AA8-2831-4181-B43C-24448363EA36}" srcOrd="6" destOrd="0" presId="urn:microsoft.com/office/officeart/2005/8/layout/vList2"/>
    <dgm:cxn modelId="{4827D7BF-41B9-4654-BD2F-CA3997B88BF5}" type="presParOf" srcId="{F4939F9B-144C-4FA0-910A-B8F557511077}" destId="{A505C650-97B2-444C-9E28-DA2E6AE1032D}" srcOrd="7" destOrd="0" presId="urn:microsoft.com/office/officeart/2005/8/layout/vList2"/>
    <dgm:cxn modelId="{1081905D-394E-46AD-BA6F-7F783A8AA78C}" type="presParOf" srcId="{F4939F9B-144C-4FA0-910A-B8F557511077}" destId="{CC268B91-76ED-4F05-835B-2752D94BA88A}" srcOrd="8" destOrd="0" presId="urn:microsoft.com/office/officeart/2005/8/layout/vList2"/>
    <dgm:cxn modelId="{7920E8FB-6917-475D-9670-574082D4FB87}" type="presParOf" srcId="{F4939F9B-144C-4FA0-910A-B8F557511077}" destId="{A7967611-63AF-4118-AAD2-5CA5B2269FA8}" srcOrd="9" destOrd="0" presId="urn:microsoft.com/office/officeart/2005/8/layout/vList2"/>
    <dgm:cxn modelId="{EE6EB22B-D5FC-4CD6-A0D2-8830A8701D86}" type="presParOf" srcId="{F4939F9B-144C-4FA0-910A-B8F557511077}" destId="{C7968FC1-DBF2-4C48-B234-B5AC1C2936A1}" srcOrd="10" destOrd="0" presId="urn:microsoft.com/office/officeart/2005/8/layout/vList2"/>
    <dgm:cxn modelId="{6ACD30B4-CCA4-49A6-B756-C6DA7E8C4483}" type="presParOf" srcId="{F4939F9B-144C-4FA0-910A-B8F557511077}" destId="{DFC6598E-8DEC-4627-BFDD-08B6D822A76A}" srcOrd="11" destOrd="0" presId="urn:microsoft.com/office/officeart/2005/8/layout/vList2"/>
    <dgm:cxn modelId="{CF226868-E20A-4C79-98D1-96777F00D82E}" type="presParOf" srcId="{F4939F9B-144C-4FA0-910A-B8F557511077}" destId="{5D7B6EAA-42DF-4F3B-916C-50C34BF950D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10AAA-3D5E-47EF-A790-298FD07EB998}">
      <dsp:nvSpPr>
        <dsp:cNvPr id="0" name=""/>
        <dsp:cNvSpPr/>
      </dsp:nvSpPr>
      <dsp:spPr>
        <a:xfrm>
          <a:off x="0" y="201495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300" kern="1200" dirty="0"/>
            <a:t>変えられないもの　　　　　　　　</a:t>
          </a:r>
          <a:r>
            <a:rPr kumimoji="1" lang="ja-JP" altLang="en-US" sz="1300" kern="1200" dirty="0"/>
            <a:t>　　</a:t>
          </a:r>
          <a:r>
            <a:rPr kumimoji="1" lang="ja-JP" sz="1300" kern="1200" dirty="0"/>
            <a:t>変えられるもの</a:t>
          </a:r>
          <a:endParaRPr lang="en-US" sz="1300" kern="1200" dirty="0"/>
        </a:p>
      </dsp:txBody>
      <dsp:txXfrm>
        <a:off x="15964" y="217459"/>
        <a:ext cx="4545646" cy="295087"/>
      </dsp:txXfrm>
    </dsp:sp>
    <dsp:sp modelId="{96839C9E-5564-4762-8112-60AF87E5DA89}">
      <dsp:nvSpPr>
        <dsp:cNvPr id="0" name=""/>
        <dsp:cNvSpPr/>
      </dsp:nvSpPr>
      <dsp:spPr>
        <a:xfrm>
          <a:off x="0" y="565950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32576"/>
                <a:satOff val="336"/>
                <a:lumOff val="7713"/>
                <a:alphaOff val="0"/>
                <a:tint val="50000"/>
                <a:satMod val="300000"/>
              </a:schemeClr>
            </a:gs>
            <a:gs pos="35000">
              <a:schemeClr val="accent2">
                <a:hueOff val="-32576"/>
                <a:satOff val="336"/>
                <a:lumOff val="7713"/>
                <a:alphaOff val="0"/>
                <a:tint val="37000"/>
                <a:satMod val="300000"/>
              </a:schemeClr>
            </a:gs>
            <a:gs pos="100000">
              <a:schemeClr val="accent2">
                <a:hueOff val="-32576"/>
                <a:satOff val="336"/>
                <a:lumOff val="77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300" kern="1200" dirty="0"/>
            <a:t>１．他人　　　　　　　　　　　　　　</a:t>
          </a:r>
          <a:r>
            <a:rPr kumimoji="1" lang="ja-JP" altLang="en-US" sz="1300" kern="1200" dirty="0"/>
            <a:t>　　　</a:t>
          </a:r>
          <a:r>
            <a:rPr kumimoji="1" lang="ja-JP" sz="1300" kern="1200" dirty="0"/>
            <a:t>自分</a:t>
          </a:r>
          <a:endParaRPr lang="en-US" sz="1300" kern="1200" dirty="0"/>
        </a:p>
      </dsp:txBody>
      <dsp:txXfrm>
        <a:off x="15964" y="581914"/>
        <a:ext cx="4545646" cy="295087"/>
      </dsp:txXfrm>
    </dsp:sp>
    <dsp:sp modelId="{218A9234-C550-4F8B-B384-31ECF11C16C2}">
      <dsp:nvSpPr>
        <dsp:cNvPr id="0" name=""/>
        <dsp:cNvSpPr/>
      </dsp:nvSpPr>
      <dsp:spPr>
        <a:xfrm>
          <a:off x="0" y="930405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65152"/>
                <a:satOff val="672"/>
                <a:lumOff val="15425"/>
                <a:alphaOff val="0"/>
                <a:tint val="50000"/>
                <a:satMod val="300000"/>
              </a:schemeClr>
            </a:gs>
            <a:gs pos="35000">
              <a:schemeClr val="accent2">
                <a:hueOff val="-65152"/>
                <a:satOff val="672"/>
                <a:lumOff val="15425"/>
                <a:alphaOff val="0"/>
                <a:tint val="37000"/>
                <a:satMod val="300000"/>
              </a:schemeClr>
            </a:gs>
            <a:gs pos="100000">
              <a:schemeClr val="accent2">
                <a:hueOff val="-65152"/>
                <a:satOff val="672"/>
                <a:lumOff val="154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300" kern="1200" dirty="0"/>
            <a:t>２．感情　　　　　　　　　　　　　　</a:t>
          </a:r>
          <a:r>
            <a:rPr kumimoji="1" lang="ja-JP" altLang="en-US" sz="1300" kern="1200" dirty="0"/>
            <a:t>　　　</a:t>
          </a:r>
          <a:r>
            <a:rPr kumimoji="1" lang="ja-JP" sz="1300" kern="1200" dirty="0"/>
            <a:t>思考</a:t>
          </a:r>
          <a:endParaRPr lang="en-US" sz="1300" kern="1200" dirty="0"/>
        </a:p>
      </dsp:txBody>
      <dsp:txXfrm>
        <a:off x="15964" y="946369"/>
        <a:ext cx="4545646" cy="295087"/>
      </dsp:txXfrm>
    </dsp:sp>
    <dsp:sp modelId="{C845638D-DFE2-45BE-B49E-D3FD834C1121}">
      <dsp:nvSpPr>
        <dsp:cNvPr id="0" name=""/>
        <dsp:cNvSpPr/>
      </dsp:nvSpPr>
      <dsp:spPr>
        <a:xfrm>
          <a:off x="0" y="1294860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97728"/>
                <a:satOff val="1008"/>
                <a:lumOff val="23138"/>
                <a:alphaOff val="0"/>
                <a:tint val="50000"/>
                <a:satMod val="300000"/>
              </a:schemeClr>
            </a:gs>
            <a:gs pos="35000">
              <a:schemeClr val="accent2">
                <a:hueOff val="-97728"/>
                <a:satOff val="1008"/>
                <a:lumOff val="23138"/>
                <a:alphaOff val="0"/>
                <a:tint val="37000"/>
                <a:satMod val="300000"/>
              </a:schemeClr>
            </a:gs>
            <a:gs pos="100000">
              <a:schemeClr val="accent2">
                <a:hueOff val="-97728"/>
                <a:satOff val="1008"/>
                <a:lumOff val="231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　</a:t>
          </a:r>
          <a:r>
            <a:rPr kumimoji="1" lang="ja-JP" sz="1300" kern="1200" dirty="0"/>
            <a:t>（悲しい・悔しい・怖い</a:t>
          </a:r>
          <a:r>
            <a:rPr kumimoji="1" lang="ja-JP" altLang="en-US" sz="1300" kern="1200" dirty="0"/>
            <a:t>・</a:t>
          </a:r>
          <a:r>
            <a:rPr kumimoji="1" lang="ja-JP" sz="1300" kern="1200" dirty="0"/>
            <a:t>怒り他）</a:t>
          </a:r>
          <a:r>
            <a:rPr kumimoji="1" lang="ja-JP" altLang="en-US" sz="1300" kern="1200" dirty="0"/>
            <a:t>　　 　</a:t>
          </a:r>
          <a:r>
            <a:rPr kumimoji="1" lang="ja-JP" sz="1300" kern="1200" dirty="0"/>
            <a:t>（創造・分析・予測・認識）　　　　　　　　　　　　　</a:t>
          </a:r>
          <a:endParaRPr lang="en-US" sz="1300" kern="1200" dirty="0"/>
        </a:p>
      </dsp:txBody>
      <dsp:txXfrm>
        <a:off x="15964" y="1310824"/>
        <a:ext cx="4545646" cy="295087"/>
      </dsp:txXfrm>
    </dsp:sp>
    <dsp:sp modelId="{03457A35-D981-4A9A-A694-779653EAB3BD}">
      <dsp:nvSpPr>
        <dsp:cNvPr id="0" name=""/>
        <dsp:cNvSpPr/>
      </dsp:nvSpPr>
      <dsp:spPr>
        <a:xfrm>
          <a:off x="0" y="1659315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130305"/>
                <a:satOff val="1344"/>
                <a:lumOff val="30850"/>
                <a:alphaOff val="0"/>
                <a:tint val="50000"/>
                <a:satMod val="300000"/>
              </a:schemeClr>
            </a:gs>
            <a:gs pos="35000">
              <a:schemeClr val="accent2">
                <a:hueOff val="-130305"/>
                <a:satOff val="1344"/>
                <a:lumOff val="30850"/>
                <a:alphaOff val="0"/>
                <a:tint val="37000"/>
                <a:satMod val="300000"/>
              </a:schemeClr>
            </a:gs>
            <a:gs pos="100000">
              <a:schemeClr val="accent2">
                <a:hueOff val="-130305"/>
                <a:satOff val="1344"/>
                <a:lumOff val="308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300" kern="1200" dirty="0"/>
            <a:t>３．生理反応　　　　　　　　　　　　　</a:t>
          </a:r>
          <a:r>
            <a:rPr kumimoji="1" lang="ja-JP" altLang="en-US" sz="1300" kern="1200" dirty="0"/>
            <a:t>　</a:t>
          </a:r>
          <a:r>
            <a:rPr kumimoji="1" lang="ja-JP" sz="1300" kern="1200" dirty="0"/>
            <a:t>行動</a:t>
          </a:r>
          <a:endParaRPr lang="en-US" sz="1300" kern="1200" dirty="0"/>
        </a:p>
      </dsp:txBody>
      <dsp:txXfrm>
        <a:off x="15964" y="1675279"/>
        <a:ext cx="4545646" cy="295087"/>
      </dsp:txXfrm>
    </dsp:sp>
    <dsp:sp modelId="{EBA139E2-C604-4742-ADE8-37A164B382D9}">
      <dsp:nvSpPr>
        <dsp:cNvPr id="0" name=""/>
        <dsp:cNvSpPr/>
      </dsp:nvSpPr>
      <dsp:spPr>
        <a:xfrm>
          <a:off x="0" y="2023770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162881"/>
                <a:satOff val="1680"/>
                <a:lumOff val="38563"/>
                <a:alphaOff val="0"/>
                <a:tint val="50000"/>
                <a:satMod val="300000"/>
              </a:schemeClr>
            </a:gs>
            <a:gs pos="35000">
              <a:schemeClr val="accent2">
                <a:hueOff val="-162881"/>
                <a:satOff val="1680"/>
                <a:lumOff val="38563"/>
                <a:alphaOff val="0"/>
                <a:tint val="37000"/>
                <a:satMod val="300000"/>
              </a:schemeClr>
            </a:gs>
            <a:gs pos="100000">
              <a:schemeClr val="accent2">
                <a:hueOff val="-162881"/>
                <a:satOff val="1680"/>
                <a:lumOff val="385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　</a:t>
          </a:r>
          <a:r>
            <a:rPr kumimoji="1" lang="ja-JP" sz="1300" kern="1200" dirty="0"/>
            <a:t>（だるい・胃が痛い・眠い他）</a:t>
          </a:r>
          <a:r>
            <a:rPr kumimoji="1" lang="ja-JP" altLang="en-US" sz="1300" kern="1200" dirty="0"/>
            <a:t>　　　  　</a:t>
          </a:r>
          <a:r>
            <a:rPr kumimoji="1" lang="ja-JP" sz="1300" kern="1200" dirty="0"/>
            <a:t>（歩く・話す・学ぶ他）</a:t>
          </a:r>
          <a:endParaRPr lang="en-US" sz="1300" kern="1200" dirty="0"/>
        </a:p>
      </dsp:txBody>
      <dsp:txXfrm>
        <a:off x="15964" y="2039734"/>
        <a:ext cx="4545646" cy="295087"/>
      </dsp:txXfrm>
    </dsp:sp>
    <dsp:sp modelId="{5D80D7CB-4FCB-4D3E-BCD6-FE03BE46802F}">
      <dsp:nvSpPr>
        <dsp:cNvPr id="0" name=""/>
        <dsp:cNvSpPr/>
      </dsp:nvSpPr>
      <dsp:spPr>
        <a:xfrm>
          <a:off x="0" y="2388225"/>
          <a:ext cx="4577574" cy="327015"/>
        </a:xfrm>
        <a:prstGeom prst="roundRect">
          <a:avLst/>
        </a:prstGeom>
        <a:gradFill rotWithShape="0">
          <a:gsLst>
            <a:gs pos="0">
              <a:schemeClr val="accent2">
                <a:hueOff val="-195457"/>
                <a:satOff val="2016"/>
                <a:lumOff val="46275"/>
                <a:alphaOff val="0"/>
                <a:tint val="50000"/>
                <a:satMod val="300000"/>
              </a:schemeClr>
            </a:gs>
            <a:gs pos="35000">
              <a:schemeClr val="accent2">
                <a:hueOff val="-195457"/>
                <a:satOff val="2016"/>
                <a:lumOff val="46275"/>
                <a:alphaOff val="0"/>
                <a:tint val="37000"/>
                <a:satMod val="300000"/>
              </a:schemeClr>
            </a:gs>
            <a:gs pos="100000">
              <a:schemeClr val="accent2">
                <a:hueOff val="-195457"/>
                <a:satOff val="2016"/>
                <a:lumOff val="46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300" kern="1200" dirty="0"/>
            <a:t>４．過去　　　　　　　　　　　　　　　</a:t>
          </a:r>
          <a:r>
            <a:rPr kumimoji="1" lang="ja-JP" altLang="en-US" sz="1300" kern="1200" dirty="0"/>
            <a:t>　　</a:t>
          </a:r>
          <a:r>
            <a:rPr kumimoji="1" lang="ja-JP" sz="1300" kern="1200" dirty="0"/>
            <a:t>未来</a:t>
          </a:r>
          <a:endParaRPr lang="en-US" sz="1300" kern="1200" dirty="0"/>
        </a:p>
      </dsp:txBody>
      <dsp:txXfrm>
        <a:off x="15964" y="2404189"/>
        <a:ext cx="4545646" cy="295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62FD2-6BCD-471D-8831-58AC2C0A3CCE}">
      <dsp:nvSpPr>
        <dsp:cNvPr id="0" name=""/>
        <dsp:cNvSpPr/>
      </dsp:nvSpPr>
      <dsp:spPr>
        <a:xfrm>
          <a:off x="0" y="84880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 dirty="0"/>
            <a:t>コロナ騒動も受け止め方は様々</a:t>
          </a:r>
          <a:endParaRPr lang="en-US" sz="1700" kern="1200" dirty="0"/>
        </a:p>
      </dsp:txBody>
      <dsp:txXfrm>
        <a:off x="20875" y="105755"/>
        <a:ext cx="3249309" cy="385885"/>
      </dsp:txXfrm>
    </dsp:sp>
    <dsp:sp modelId="{EB9F6A0F-5317-43AA-8BE3-6B5289E0E7EF}">
      <dsp:nvSpPr>
        <dsp:cNvPr id="0" name=""/>
        <dsp:cNvSpPr/>
      </dsp:nvSpPr>
      <dsp:spPr>
        <a:xfrm>
          <a:off x="0" y="561475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1810075"/>
                <a:satOff val="1028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4">
                <a:hueOff val="-1810075"/>
                <a:satOff val="1028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4">
                <a:hueOff val="-1810075"/>
                <a:satOff val="1028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/>
            <a:t>１．恐怖・怒り・恨み</a:t>
          </a:r>
          <a:endParaRPr lang="en-US" sz="1700" kern="1200"/>
        </a:p>
      </dsp:txBody>
      <dsp:txXfrm>
        <a:off x="20875" y="582350"/>
        <a:ext cx="3249309" cy="385885"/>
      </dsp:txXfrm>
    </dsp:sp>
    <dsp:sp modelId="{B2AB0060-BECB-4597-B667-9D2A7E0A7967}">
      <dsp:nvSpPr>
        <dsp:cNvPr id="0" name=""/>
        <dsp:cNvSpPr/>
      </dsp:nvSpPr>
      <dsp:spPr>
        <a:xfrm>
          <a:off x="0" y="1038070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3620151"/>
                <a:satOff val="20576"/>
                <a:lumOff val="-11373"/>
                <a:alphaOff val="0"/>
                <a:tint val="50000"/>
                <a:satMod val="300000"/>
              </a:schemeClr>
            </a:gs>
            <a:gs pos="35000">
              <a:schemeClr val="accent4">
                <a:hueOff val="-3620151"/>
                <a:satOff val="20576"/>
                <a:lumOff val="-11373"/>
                <a:alphaOff val="0"/>
                <a:tint val="37000"/>
                <a:satMod val="300000"/>
              </a:schemeClr>
            </a:gs>
            <a:gs pos="100000">
              <a:schemeClr val="accent4">
                <a:hueOff val="-3620151"/>
                <a:satOff val="20576"/>
                <a:lumOff val="-1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/>
            <a:t>２．イライラする</a:t>
          </a:r>
          <a:endParaRPr lang="en-US" sz="1700" kern="1200"/>
        </a:p>
      </dsp:txBody>
      <dsp:txXfrm>
        <a:off x="20875" y="1058945"/>
        <a:ext cx="3249309" cy="385885"/>
      </dsp:txXfrm>
    </dsp:sp>
    <dsp:sp modelId="{6AA37AA8-2831-4181-B43C-24448363EA36}">
      <dsp:nvSpPr>
        <dsp:cNvPr id="0" name=""/>
        <dsp:cNvSpPr/>
      </dsp:nvSpPr>
      <dsp:spPr>
        <a:xfrm>
          <a:off x="0" y="1514665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5430226"/>
                <a:satOff val="30863"/>
                <a:lumOff val="-17059"/>
                <a:alphaOff val="0"/>
                <a:tint val="50000"/>
                <a:satMod val="300000"/>
              </a:schemeClr>
            </a:gs>
            <a:gs pos="35000">
              <a:schemeClr val="accent4">
                <a:hueOff val="-5430226"/>
                <a:satOff val="30863"/>
                <a:lumOff val="-17059"/>
                <a:alphaOff val="0"/>
                <a:tint val="37000"/>
                <a:satMod val="300000"/>
              </a:schemeClr>
            </a:gs>
            <a:gs pos="100000">
              <a:schemeClr val="accent4">
                <a:hueOff val="-5430226"/>
                <a:satOff val="30863"/>
                <a:lumOff val="-1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/>
            <a:t>３．出来事を否定的に受け止める</a:t>
          </a:r>
          <a:endParaRPr lang="en-US" sz="1700" kern="1200"/>
        </a:p>
      </dsp:txBody>
      <dsp:txXfrm>
        <a:off x="20875" y="1535540"/>
        <a:ext cx="3249309" cy="385885"/>
      </dsp:txXfrm>
    </dsp:sp>
    <dsp:sp modelId="{CC268B91-76ED-4F05-835B-2752D94BA88A}">
      <dsp:nvSpPr>
        <dsp:cNvPr id="0" name=""/>
        <dsp:cNvSpPr/>
      </dsp:nvSpPr>
      <dsp:spPr>
        <a:xfrm>
          <a:off x="0" y="1991260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7240301"/>
                <a:satOff val="41151"/>
                <a:lumOff val="-22745"/>
                <a:alphaOff val="0"/>
                <a:tint val="50000"/>
                <a:satMod val="300000"/>
              </a:schemeClr>
            </a:gs>
            <a:gs pos="35000">
              <a:schemeClr val="accent4">
                <a:hueOff val="-7240301"/>
                <a:satOff val="41151"/>
                <a:lumOff val="-22745"/>
                <a:alphaOff val="0"/>
                <a:tint val="37000"/>
                <a:satMod val="300000"/>
              </a:schemeClr>
            </a:gs>
            <a:gs pos="100000">
              <a:schemeClr val="accent4">
                <a:hueOff val="-7240301"/>
                <a:satOff val="41151"/>
                <a:lumOff val="-2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/>
            <a:t>４．出来事をプラス受信できる</a:t>
          </a:r>
          <a:endParaRPr lang="en-US" sz="1700" kern="1200"/>
        </a:p>
      </dsp:txBody>
      <dsp:txXfrm>
        <a:off x="20875" y="2012135"/>
        <a:ext cx="3249309" cy="385885"/>
      </dsp:txXfrm>
    </dsp:sp>
    <dsp:sp modelId="{C7968FC1-DBF2-4C48-B234-B5AC1C2936A1}">
      <dsp:nvSpPr>
        <dsp:cNvPr id="0" name=""/>
        <dsp:cNvSpPr/>
      </dsp:nvSpPr>
      <dsp:spPr>
        <a:xfrm>
          <a:off x="0" y="2467855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9050376"/>
                <a:satOff val="51439"/>
                <a:lumOff val="-28432"/>
                <a:alphaOff val="0"/>
                <a:tint val="50000"/>
                <a:satMod val="300000"/>
              </a:schemeClr>
            </a:gs>
            <a:gs pos="35000">
              <a:schemeClr val="accent4">
                <a:hueOff val="-9050376"/>
                <a:satOff val="51439"/>
                <a:lumOff val="-28432"/>
                <a:alphaOff val="0"/>
                <a:tint val="37000"/>
                <a:satMod val="300000"/>
              </a:schemeClr>
            </a:gs>
            <a:gs pos="100000">
              <a:schemeClr val="accent4">
                <a:hueOff val="-9050376"/>
                <a:satOff val="51439"/>
                <a:lumOff val="-284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/>
            <a:t>５．感謝できる</a:t>
          </a:r>
          <a:endParaRPr lang="en-US" sz="1700" kern="1200"/>
        </a:p>
      </dsp:txBody>
      <dsp:txXfrm>
        <a:off x="20875" y="2488730"/>
        <a:ext cx="3249309" cy="385885"/>
      </dsp:txXfrm>
    </dsp:sp>
    <dsp:sp modelId="{5D7B6EAA-42DF-4F3B-916C-50C34BF950D0}">
      <dsp:nvSpPr>
        <dsp:cNvPr id="0" name=""/>
        <dsp:cNvSpPr/>
      </dsp:nvSpPr>
      <dsp:spPr>
        <a:xfrm>
          <a:off x="0" y="2944450"/>
          <a:ext cx="3291059" cy="427635"/>
        </a:xfrm>
        <a:prstGeom prst="roundRect">
          <a:avLst/>
        </a:prstGeom>
        <a:gradFill rotWithShape="0">
          <a:gsLst>
            <a:gs pos="0">
              <a:schemeClr val="accent4">
                <a:hueOff val="-10860451"/>
                <a:satOff val="61727"/>
                <a:lumOff val="-34118"/>
                <a:alphaOff val="0"/>
                <a:tint val="50000"/>
                <a:satMod val="300000"/>
              </a:schemeClr>
            </a:gs>
            <a:gs pos="35000">
              <a:schemeClr val="accent4">
                <a:hueOff val="-10860451"/>
                <a:satOff val="61727"/>
                <a:lumOff val="-34118"/>
                <a:alphaOff val="0"/>
                <a:tint val="37000"/>
                <a:satMod val="300000"/>
              </a:schemeClr>
            </a:gs>
            <a:gs pos="100000">
              <a:schemeClr val="accent4">
                <a:hueOff val="-10860451"/>
                <a:satOff val="61727"/>
                <a:lumOff val="-3411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700" kern="1200" dirty="0"/>
            <a:t>６．喜ばせる・感謝される</a:t>
          </a:r>
          <a:endParaRPr lang="en-US" sz="1700" kern="1200" dirty="0"/>
        </a:p>
      </dsp:txBody>
      <dsp:txXfrm>
        <a:off x="20875" y="2965325"/>
        <a:ext cx="3249309" cy="385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747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NO.2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理論</a:t>
            </a:r>
            <a:b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セルフモチベーションコントロール</a:t>
            </a:r>
            <a:endParaRPr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習慣化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31" name="Google Shape;431;p27"/>
          <p:cNvSpPr/>
          <p:nvPr/>
        </p:nvSpPr>
        <p:spPr>
          <a:xfrm flipH="1">
            <a:off x="5621967" y="1988983"/>
            <a:ext cx="1404877" cy="63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無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意識</a:t>
            </a:r>
            <a:endParaRPr lang="en-US" altLang="ja-JP"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有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能</a:t>
            </a:r>
            <a:endParaRPr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</p:txBody>
      </p:sp>
      <p:cxnSp>
        <p:nvCxnSpPr>
          <p:cNvPr id="3" name="コネクタ: カギ線 2">
            <a:extLst>
              <a:ext uri="{FF2B5EF4-FFF2-40B4-BE49-F238E27FC236}">
                <a16:creationId xmlns:a16="http://schemas.microsoft.com/office/drawing/2014/main" id="{79599313-B48D-4523-A54A-973443B6A45D}"/>
              </a:ext>
            </a:extLst>
          </p:cNvPr>
          <p:cNvCxnSpPr>
            <a:cxnSpLocks/>
          </p:cNvCxnSpPr>
          <p:nvPr/>
        </p:nvCxnSpPr>
        <p:spPr>
          <a:xfrm flipV="1">
            <a:off x="1499738" y="3257133"/>
            <a:ext cx="2752890" cy="6340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コネクタ: カギ線 27">
            <a:extLst>
              <a:ext uri="{FF2B5EF4-FFF2-40B4-BE49-F238E27FC236}">
                <a16:creationId xmlns:a16="http://schemas.microsoft.com/office/drawing/2014/main" id="{251F3F60-15F9-4466-8139-338D217AA63B}"/>
              </a:ext>
            </a:extLst>
          </p:cNvPr>
          <p:cNvCxnSpPr>
            <a:cxnSpLocks/>
          </p:cNvCxnSpPr>
          <p:nvPr/>
        </p:nvCxnSpPr>
        <p:spPr>
          <a:xfrm flipV="1">
            <a:off x="4245522" y="1988985"/>
            <a:ext cx="2752890" cy="6340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DAC71A5-9B86-4AA1-ADD5-624A76E207BA}"/>
              </a:ext>
            </a:extLst>
          </p:cNvPr>
          <p:cNvCxnSpPr/>
          <p:nvPr/>
        </p:nvCxnSpPr>
        <p:spPr>
          <a:xfrm>
            <a:off x="4252628" y="2623059"/>
            <a:ext cx="0" cy="634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oogle Shape;431;p27">
            <a:extLst>
              <a:ext uri="{FF2B5EF4-FFF2-40B4-BE49-F238E27FC236}">
                <a16:creationId xmlns:a16="http://schemas.microsoft.com/office/drawing/2014/main" id="{487146FD-28DC-4679-A02D-642EFD7066C3}"/>
              </a:ext>
            </a:extLst>
          </p:cNvPr>
          <p:cNvSpPr/>
          <p:nvPr/>
        </p:nvSpPr>
        <p:spPr>
          <a:xfrm flipH="1">
            <a:off x="4259734" y="2623057"/>
            <a:ext cx="1404877" cy="63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有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意識</a:t>
            </a:r>
            <a:endParaRPr lang="en-US" altLang="ja-JP"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有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能</a:t>
            </a:r>
            <a:endParaRPr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</p:txBody>
      </p:sp>
      <p:sp>
        <p:nvSpPr>
          <p:cNvPr id="32" name="Google Shape;431;p27">
            <a:extLst>
              <a:ext uri="{FF2B5EF4-FFF2-40B4-BE49-F238E27FC236}">
                <a16:creationId xmlns:a16="http://schemas.microsoft.com/office/drawing/2014/main" id="{43A91824-EE65-431A-A78C-804714D051A0}"/>
              </a:ext>
            </a:extLst>
          </p:cNvPr>
          <p:cNvSpPr/>
          <p:nvPr/>
        </p:nvSpPr>
        <p:spPr>
          <a:xfrm flipH="1">
            <a:off x="2876183" y="3257129"/>
            <a:ext cx="1404877" cy="63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有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意識</a:t>
            </a:r>
            <a:endParaRPr lang="en-US" altLang="ja-JP"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無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能</a:t>
            </a:r>
            <a:endParaRPr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</p:txBody>
      </p:sp>
      <p:sp>
        <p:nvSpPr>
          <p:cNvPr id="33" name="Google Shape;431;p27">
            <a:extLst>
              <a:ext uri="{FF2B5EF4-FFF2-40B4-BE49-F238E27FC236}">
                <a16:creationId xmlns:a16="http://schemas.microsoft.com/office/drawing/2014/main" id="{5C1F8E85-AE2F-4DDA-8496-83D291C9D4B6}"/>
              </a:ext>
            </a:extLst>
          </p:cNvPr>
          <p:cNvSpPr/>
          <p:nvPr/>
        </p:nvSpPr>
        <p:spPr>
          <a:xfrm flipH="1">
            <a:off x="1464200" y="3891204"/>
            <a:ext cx="1404877" cy="63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無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意識</a:t>
            </a:r>
            <a:endParaRPr lang="en-US" altLang="ja-JP"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無</a:t>
            </a:r>
            <a:r>
              <a:rPr lang="ja-JP" altLang="en-US" sz="20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Roboto Condensed"/>
                <a:sym typeface="Roboto Condensed"/>
              </a:rPr>
              <a:t>能</a:t>
            </a:r>
            <a:endParaRPr sz="20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Roboto Condensed"/>
              <a:sym typeface="Roboto Condensed"/>
            </a:endParaRPr>
          </a:p>
        </p:txBody>
      </p:sp>
      <p:grpSp>
        <p:nvGrpSpPr>
          <p:cNvPr id="34" name="Google Shape;344;p23">
            <a:extLst>
              <a:ext uri="{FF2B5EF4-FFF2-40B4-BE49-F238E27FC236}">
                <a16:creationId xmlns:a16="http://schemas.microsoft.com/office/drawing/2014/main" id="{524B4280-F36B-49EA-8A14-56250505DFE4}"/>
              </a:ext>
            </a:extLst>
          </p:cNvPr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5" name="Google Shape;345;p23">
              <a:extLst>
                <a:ext uri="{FF2B5EF4-FFF2-40B4-BE49-F238E27FC236}">
                  <a16:creationId xmlns:a16="http://schemas.microsoft.com/office/drawing/2014/main" id="{77617104-20BC-44ED-9CB6-6EFD154A538D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46;p23">
              <a:extLst>
                <a:ext uri="{FF2B5EF4-FFF2-40B4-BE49-F238E27FC236}">
                  <a16:creationId xmlns:a16="http://schemas.microsoft.com/office/drawing/2014/main" id="{62B13365-DE60-4D69-89A1-EFC63E0883FD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47;p23">
              <a:extLst>
                <a:ext uri="{FF2B5EF4-FFF2-40B4-BE49-F238E27FC236}">
                  <a16:creationId xmlns:a16="http://schemas.microsoft.com/office/drawing/2014/main" id="{B0EBD6EF-B4FB-4FC5-B82E-2E47D47AD58B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48;p23">
              <a:extLst>
                <a:ext uri="{FF2B5EF4-FFF2-40B4-BE49-F238E27FC236}">
                  <a16:creationId xmlns:a16="http://schemas.microsoft.com/office/drawing/2014/main" id="{FEA2B564-8F8C-476F-B7D5-B79C57AD6CF1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49;p23">
              <a:extLst>
                <a:ext uri="{FF2B5EF4-FFF2-40B4-BE49-F238E27FC236}">
                  <a16:creationId xmlns:a16="http://schemas.microsoft.com/office/drawing/2014/main" id="{51942203-35F9-4349-A3FE-7BC376873F1E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50;p23">
              <a:extLst>
                <a:ext uri="{FF2B5EF4-FFF2-40B4-BE49-F238E27FC236}">
                  <a16:creationId xmlns:a16="http://schemas.microsoft.com/office/drawing/2014/main" id="{BC2797DB-7C5D-4CB8-9FDD-898E97117AA9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51;p23">
              <a:extLst>
                <a:ext uri="{FF2B5EF4-FFF2-40B4-BE49-F238E27FC236}">
                  <a16:creationId xmlns:a16="http://schemas.microsoft.com/office/drawing/2014/main" id="{96AA9047-D3BE-46B3-9054-B04A9FD411E1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ピンチはチャンスと言うけれど・・・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1" name="コンテンツ プレースホルダー 2">
            <a:extLst>
              <a:ext uri="{FF2B5EF4-FFF2-40B4-BE49-F238E27FC236}">
                <a16:creationId xmlns:a16="http://schemas.microsoft.com/office/drawing/2014/main" id="{41847304-DBCD-4E44-9190-B4C63F266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138922"/>
              </p:ext>
            </p:extLst>
          </p:nvPr>
        </p:nvGraphicFramePr>
        <p:xfrm>
          <a:off x="2926471" y="1363373"/>
          <a:ext cx="3291059" cy="3456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244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まとめ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450" name="Google Shape;450;p28"/>
          <p:cNvGrpSpPr/>
          <p:nvPr/>
        </p:nvGrpSpPr>
        <p:grpSpPr>
          <a:xfrm>
            <a:off x="305070" y="60592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14FFE59-AEF6-4709-9368-58B743AF753C}"/>
              </a:ext>
            </a:extLst>
          </p:cNvPr>
          <p:cNvSpPr txBox="1"/>
          <p:nvPr/>
        </p:nvSpPr>
        <p:spPr>
          <a:xfrm>
            <a:off x="866499" y="1799858"/>
            <a:ext cx="6894836" cy="2328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・そもそもモチベーションの維持は難しい</a:t>
            </a:r>
            <a:endParaRPr kumimoji="1" lang="en-US" altLang="ja-JP" sz="20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・しかし全ての出来事は自分を成長させる為の意味がある</a:t>
            </a:r>
          </a:p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・モチベーションを維持するには存在意義が必要</a:t>
            </a:r>
          </a:p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・本能は現状維持が大好き　あなたの門番を騙すこと</a:t>
            </a:r>
          </a:p>
          <a:p>
            <a:pPr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・どんなピンチでも事実より受け止め方が重要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34"/>
          <p:cNvSpPr txBox="1">
            <a:spLocks noGrp="1"/>
          </p:cNvSpPr>
          <p:nvPr>
            <p:ph type="ctrTitle" idx="4294967295"/>
          </p:nvPr>
        </p:nvSpPr>
        <p:spPr>
          <a:xfrm>
            <a:off x="1275150" y="957309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40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研修を終えて</a:t>
            </a:r>
            <a:endParaRPr sz="4000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504" name="Google Shape;504;p34"/>
          <p:cNvSpPr txBox="1">
            <a:spLocks noGrp="1"/>
          </p:cNvSpPr>
          <p:nvPr>
            <p:ph type="subTitle" idx="4294967295"/>
          </p:nvPr>
        </p:nvSpPr>
        <p:spPr>
          <a:xfrm>
            <a:off x="1275150" y="2431587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感じた事や気付いた事を</a:t>
            </a:r>
            <a:endParaRPr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グループに分かれてシェアしましょう</a:t>
            </a:r>
            <a:endParaRPr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モチベーション維持の難しさ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1274821" y="1820614"/>
            <a:ext cx="6594359" cy="2123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b="1" dirty="0">
                <a:solidFill>
                  <a:srgbClr val="FF98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NO.2</a:t>
            </a:r>
            <a:r>
              <a:rPr lang="ja-JP" altLang="en-US" b="1" dirty="0">
                <a:solidFill>
                  <a:srgbClr val="FF98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は自分自身がオーナーではないことにより・・・</a:t>
            </a:r>
            <a:endParaRPr lang="ja-JP" altLang="en-US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・制限された自由度の中で最大限に能力を発揮する必要がある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lang="en-US" altLang="ja-JP" sz="105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・葛藤する場面が多くなる</a:t>
            </a:r>
            <a:endParaRPr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19" name="Google Shape;628;p37">
            <a:extLst>
              <a:ext uri="{FF2B5EF4-FFF2-40B4-BE49-F238E27FC236}">
                <a16:creationId xmlns:a16="http://schemas.microsoft.com/office/drawing/2014/main" id="{1535949B-0505-4ED7-870C-C2FEFC50E22C}"/>
              </a:ext>
            </a:extLst>
          </p:cNvPr>
          <p:cNvGrpSpPr/>
          <p:nvPr/>
        </p:nvGrpSpPr>
        <p:grpSpPr>
          <a:xfrm>
            <a:off x="287842" y="600807"/>
            <a:ext cx="321956" cy="325630"/>
            <a:chOff x="5290150" y="1636700"/>
            <a:chExt cx="425025" cy="429875"/>
          </a:xfrm>
        </p:grpSpPr>
        <p:sp>
          <p:nvSpPr>
            <p:cNvPr id="20" name="Google Shape;629;p37">
              <a:extLst>
                <a:ext uri="{FF2B5EF4-FFF2-40B4-BE49-F238E27FC236}">
                  <a16:creationId xmlns:a16="http://schemas.microsoft.com/office/drawing/2014/main" id="{C2E3A757-BB9E-4693-ADCC-E96492B17F54}"/>
                </a:ext>
              </a:extLst>
            </p:cNvPr>
            <p:cNvSpPr/>
            <p:nvPr/>
          </p:nvSpPr>
          <p:spPr>
            <a:xfrm>
              <a:off x="5396700" y="1939925"/>
              <a:ext cx="211900" cy="126650"/>
            </a:xfrm>
            <a:custGeom>
              <a:avLst/>
              <a:gdLst/>
              <a:ahLst/>
              <a:cxnLst/>
              <a:rect l="l" t="t" r="r" b="b"/>
              <a:pathLst>
                <a:path w="8476" h="5066" fill="none" extrusionOk="0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noFill/>
            <a:ln w="121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30;p37">
              <a:extLst>
                <a:ext uri="{FF2B5EF4-FFF2-40B4-BE49-F238E27FC236}">
                  <a16:creationId xmlns:a16="http://schemas.microsoft.com/office/drawing/2014/main" id="{7E98503C-4018-42D8-AA5F-8643612DABA9}"/>
                </a:ext>
              </a:extLst>
            </p:cNvPr>
            <p:cNvSpPr/>
            <p:nvPr/>
          </p:nvSpPr>
          <p:spPr>
            <a:xfrm>
              <a:off x="5290150" y="1636700"/>
              <a:ext cx="425025" cy="294100"/>
            </a:xfrm>
            <a:custGeom>
              <a:avLst/>
              <a:gdLst/>
              <a:ahLst/>
              <a:cxnLst/>
              <a:rect l="l" t="t" r="r" b="b"/>
              <a:pathLst>
                <a:path w="17001" h="11764" fill="none" extrusionOk="0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783054" y="1348838"/>
            <a:ext cx="5090700" cy="2195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sz="3200" i="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人生において全ての出来事には深い意味があり、</a:t>
            </a:r>
            <a:endParaRPr lang="en-US" altLang="ja-JP" sz="3200" i="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sz="3200" i="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自分を成長させる為にしか出来事は起こらない。</a:t>
            </a:r>
            <a:endParaRPr i="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5" name="Google Shape;229;p15">
            <a:extLst>
              <a:ext uri="{FF2B5EF4-FFF2-40B4-BE49-F238E27FC236}">
                <a16:creationId xmlns:a16="http://schemas.microsoft.com/office/drawing/2014/main" id="{AE49FF63-CCD6-4665-8F2F-A041E05F7AD6}"/>
              </a:ext>
            </a:extLst>
          </p:cNvPr>
          <p:cNvSpPr txBox="1">
            <a:spLocks/>
          </p:cNvSpPr>
          <p:nvPr/>
        </p:nvSpPr>
        <p:spPr>
          <a:xfrm>
            <a:off x="829775" y="326535"/>
            <a:ext cx="2073612" cy="80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Font typeface="Roboto Condensed Light"/>
              <a:buNone/>
            </a:pPr>
            <a:r>
              <a:rPr lang="ja-JP" altLang="en-US" sz="3200" i="0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原理原則</a:t>
            </a:r>
            <a:endParaRPr lang="ja-JP" altLang="en-US" i="0" dirty="0">
              <a:solidFill>
                <a:schemeClr val="accent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Google Shape;229;p15">
            <a:extLst>
              <a:ext uri="{FF2B5EF4-FFF2-40B4-BE49-F238E27FC236}">
                <a16:creationId xmlns:a16="http://schemas.microsoft.com/office/drawing/2014/main" id="{1D39C700-0AAF-43C9-9163-472FE98E1496}"/>
              </a:ext>
            </a:extLst>
          </p:cNvPr>
          <p:cNvSpPr txBox="1">
            <a:spLocks/>
          </p:cNvSpPr>
          <p:nvPr/>
        </p:nvSpPr>
        <p:spPr>
          <a:xfrm>
            <a:off x="688499" y="4063116"/>
            <a:ext cx="5885837" cy="80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None/>
            </a:pPr>
            <a:r>
              <a:rPr lang="ja-JP" altLang="en-US" sz="2000" i="0" dirty="0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しかし変えられないものにエネルギーを注いでしまうと全ての出来事はマイナスにしか働かないのです。</a:t>
            </a:r>
            <a:endParaRPr lang="en-US" altLang="ja-JP" sz="2000" i="0" dirty="0">
              <a:solidFill>
                <a:schemeClr val="accent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変えられないもの？変えられるもの？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0" name="コンテンツ プレースホルダー 2">
            <a:extLst>
              <a:ext uri="{FF2B5EF4-FFF2-40B4-BE49-F238E27FC236}">
                <a16:creationId xmlns:a16="http://schemas.microsoft.com/office/drawing/2014/main" id="{825C67B4-5C15-4444-98B7-443E0A689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521574"/>
              </p:ext>
            </p:extLst>
          </p:nvPr>
        </p:nvGraphicFramePr>
        <p:xfrm>
          <a:off x="2283213" y="1328216"/>
          <a:ext cx="4577574" cy="2916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Google Shape;229;p15">
            <a:extLst>
              <a:ext uri="{FF2B5EF4-FFF2-40B4-BE49-F238E27FC236}">
                <a16:creationId xmlns:a16="http://schemas.microsoft.com/office/drawing/2014/main" id="{FE5E426C-35BB-4944-A794-675022CD4145}"/>
              </a:ext>
            </a:extLst>
          </p:cNvPr>
          <p:cNvSpPr txBox="1">
            <a:spLocks/>
          </p:cNvSpPr>
          <p:nvPr/>
        </p:nvSpPr>
        <p:spPr>
          <a:xfrm>
            <a:off x="1261987" y="4041211"/>
            <a:ext cx="6620026" cy="51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None/>
            </a:pPr>
            <a:r>
              <a:rPr kumimoji="1" lang="ja-JP" altLang="ja-JP" sz="1600" b="1" i="0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上記を選択心理学</a:t>
            </a:r>
            <a:r>
              <a:rPr kumimoji="1" lang="ja-JP" altLang="en-US" sz="1600" b="1" i="0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と言い</a:t>
            </a:r>
            <a:r>
              <a:rPr kumimoji="1" lang="ja-JP" altLang="ja-JP" sz="1600" b="1" i="0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r>
              <a:rPr kumimoji="1" lang="ja-JP" altLang="en-US" sz="1600" b="1" i="0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トップアスリートも同じ訓練をされている。</a:t>
            </a:r>
            <a:endParaRPr lang="en-US" altLang="ja-JP" sz="1600" b="1" i="0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B7CA301-A99D-49A1-B4A2-C38A319190DA}"/>
              </a:ext>
            </a:extLst>
          </p:cNvPr>
          <p:cNvGrpSpPr/>
          <p:nvPr/>
        </p:nvGrpSpPr>
        <p:grpSpPr>
          <a:xfrm>
            <a:off x="196625" y="3361222"/>
            <a:ext cx="3321885" cy="1723292"/>
            <a:chOff x="196625" y="3361222"/>
            <a:chExt cx="3321885" cy="1723292"/>
          </a:xfrm>
          <a:solidFill>
            <a:srgbClr val="FFFFCC"/>
          </a:solidFill>
        </p:grpSpPr>
        <p:sp>
          <p:nvSpPr>
            <p:cNvPr id="2" name="爆発: 14 pt 1">
              <a:extLst>
                <a:ext uri="{FF2B5EF4-FFF2-40B4-BE49-F238E27FC236}">
                  <a16:creationId xmlns:a16="http://schemas.microsoft.com/office/drawing/2014/main" id="{A69A1FC3-A782-4DA1-82E2-E6867DEF2006}"/>
                </a:ext>
              </a:extLst>
            </p:cNvPr>
            <p:cNvSpPr/>
            <p:nvPr/>
          </p:nvSpPr>
          <p:spPr>
            <a:xfrm rot="365771">
              <a:off x="196625" y="3361222"/>
              <a:ext cx="3321885" cy="1723292"/>
            </a:xfrm>
            <a:prstGeom prst="irregularSeal2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19CF632-F9CC-4CF7-8D23-A65D93D1629C}"/>
                </a:ext>
              </a:extLst>
            </p:cNvPr>
            <p:cNvSpPr txBox="1"/>
            <p:nvPr/>
          </p:nvSpPr>
          <p:spPr>
            <a:xfrm>
              <a:off x="814275" y="3917793"/>
              <a:ext cx="1988045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accent5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</a:rPr>
                <a:t>テンション</a:t>
              </a:r>
            </a:p>
          </p:txBody>
        </p:sp>
      </p:grpSp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xfrm>
            <a:off x="478500" y="1472138"/>
            <a:ext cx="3769859" cy="21992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外的要因や体の状態で上下する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・気持ちの抑揚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・短期的　一時的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・上がったり下がったりする</a:t>
            </a:r>
            <a:endParaRPr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やる気には２種類ある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895643" y="1472138"/>
            <a:ext cx="3457696" cy="21992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外的要因の影響を受けない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・内面的に湧き上がってくる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・中長期的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・短期間で上下しない</a:t>
            </a:r>
            <a:endParaRPr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C08E028-8635-4D90-9CDF-F3DE2DEB6F13}"/>
              </a:ext>
            </a:extLst>
          </p:cNvPr>
          <p:cNvGrpSpPr/>
          <p:nvPr/>
        </p:nvGrpSpPr>
        <p:grpSpPr>
          <a:xfrm>
            <a:off x="4986984" y="3885244"/>
            <a:ext cx="2909859" cy="555769"/>
            <a:chOff x="4986984" y="3885244"/>
            <a:chExt cx="2909859" cy="555769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1746995-A9AE-455C-8FED-2A18A1FFA113}"/>
                </a:ext>
              </a:extLst>
            </p:cNvPr>
            <p:cNvSpPr txBox="1"/>
            <p:nvPr/>
          </p:nvSpPr>
          <p:spPr>
            <a:xfrm>
              <a:off x="4986984" y="3917793"/>
              <a:ext cx="2709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u="sng" dirty="0">
                  <a:solidFill>
                    <a:schemeClr val="accent5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</a:rPr>
                <a:t>モチベーション</a:t>
              </a:r>
            </a:p>
          </p:txBody>
        </p:sp>
        <p:sp>
          <p:nvSpPr>
            <p:cNvPr id="7" name="星: 4 pt 6">
              <a:extLst>
                <a:ext uri="{FF2B5EF4-FFF2-40B4-BE49-F238E27FC236}">
                  <a16:creationId xmlns:a16="http://schemas.microsoft.com/office/drawing/2014/main" id="{BD24984B-F67C-4A38-A57E-4BD3067AA85B}"/>
                </a:ext>
              </a:extLst>
            </p:cNvPr>
            <p:cNvSpPr/>
            <p:nvPr/>
          </p:nvSpPr>
          <p:spPr>
            <a:xfrm rot="2374723">
              <a:off x="7495914" y="3885244"/>
              <a:ext cx="400929" cy="407963"/>
            </a:xfrm>
            <a:prstGeom prst="star4">
              <a:avLst>
                <a:gd name="adj" fmla="val 718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9C53B0-A0E4-4496-9F2F-E8B12F60858A}"/>
              </a:ext>
            </a:extLst>
          </p:cNvPr>
          <p:cNvSpPr/>
          <p:nvPr/>
        </p:nvSpPr>
        <p:spPr>
          <a:xfrm>
            <a:off x="734292" y="538596"/>
            <a:ext cx="7675417" cy="4066309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Google Shape;314;p21"/>
          <p:cNvSpPr txBox="1">
            <a:spLocks noGrp="1"/>
          </p:cNvSpPr>
          <p:nvPr>
            <p:ph type="title" idx="4294967295"/>
          </p:nvPr>
        </p:nvSpPr>
        <p:spPr>
          <a:xfrm>
            <a:off x="2326965" y="1464681"/>
            <a:ext cx="4490070" cy="22141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6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承認欲求を理解する</a:t>
            </a:r>
            <a:endParaRPr sz="6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ctrTitle" idx="4294967295"/>
          </p:nvPr>
        </p:nvSpPr>
        <p:spPr>
          <a:xfrm>
            <a:off x="761950" y="3015564"/>
            <a:ext cx="7620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200" dirty="0">
                <a:solidFill>
                  <a:schemeClr val="accent5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自身のモチベーションタイプを理解しよう！</a:t>
            </a:r>
            <a:endParaRPr sz="3200" dirty="0">
              <a:solidFill>
                <a:schemeClr val="accent5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15" name="Google Shape;215;p13" descr="10.jpg"/>
          <p:cNvPicPr preferRelativeResize="0"/>
          <p:nvPr/>
        </p:nvPicPr>
        <p:blipFill rotWithShape="1">
          <a:blip r:embed="rId3">
            <a:alphaModFix/>
          </a:blip>
          <a:srcRect l="15648" r="28102"/>
          <a:stretch/>
        </p:blipFill>
        <p:spPr>
          <a:xfrm>
            <a:off x="3539200" y="901223"/>
            <a:ext cx="2065500" cy="2065500"/>
          </a:xfrm>
          <a:prstGeom prst="diamond">
            <a:avLst/>
          </a:prstGeom>
          <a:noFill/>
          <a:ln w="38100" cap="flat" cmpd="sng">
            <a:solidFill>
              <a:srgbClr val="3F5378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モチベーションの維持に必要なこと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640975" y="1439566"/>
            <a:ext cx="3684840" cy="8956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マイナス</a:t>
            </a:r>
            <a:endParaRPr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自分はダメな人間だと落ち込む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613822" y="2496216"/>
            <a:ext cx="3816837" cy="8956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中庸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マイナスとプラスの間</a:t>
            </a:r>
            <a:endParaRPr lang="en-US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640975" y="3552866"/>
            <a:ext cx="3040643" cy="1307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プラス</a:t>
            </a:r>
            <a:endParaRPr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自分は凄いと驕り高ぶる</a:t>
            </a:r>
            <a:endParaRPr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横柄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615CE20-621F-4A3E-BC1A-A51D596F988F}"/>
              </a:ext>
            </a:extLst>
          </p:cNvPr>
          <p:cNvSpPr txBox="1"/>
          <p:nvPr/>
        </p:nvSpPr>
        <p:spPr>
          <a:xfrm>
            <a:off x="4913547" y="2078314"/>
            <a:ext cx="296908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中庸</a:t>
            </a:r>
            <a:endParaRPr kumimoji="1" lang="en-US" altLang="ja-JP" sz="3200" b="1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endParaRPr kumimoji="1" lang="en-US" altLang="ja-JP" sz="2000" b="1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心豊かで謙虚になる</a:t>
            </a:r>
            <a:endParaRPr kumimoji="1" lang="en-US" altLang="ja-JP" sz="2400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↓</a:t>
            </a:r>
            <a:endParaRPr kumimoji="1" lang="en-US" altLang="ja-JP" sz="2400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r>
              <a:rPr kumimoji="1" lang="en-US" altLang="ja-JP" sz="24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『</a:t>
            </a:r>
            <a:r>
              <a:rPr kumimoji="1" lang="ja-JP" altLang="en-US" sz="24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感謝</a:t>
            </a:r>
            <a:r>
              <a:rPr kumimoji="1" lang="en-US" altLang="ja-JP" sz="24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』</a:t>
            </a:r>
            <a:endParaRPr kumimoji="1" lang="ja-JP" altLang="en-US" sz="2400" dirty="0">
              <a:solidFill>
                <a:schemeClr val="accent5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17" name="Google Shape;524;p36">
            <a:extLst>
              <a:ext uri="{FF2B5EF4-FFF2-40B4-BE49-F238E27FC236}">
                <a16:creationId xmlns:a16="http://schemas.microsoft.com/office/drawing/2014/main" id="{6E9D95D2-C08A-40B6-9C98-C30C471C7BEA}"/>
              </a:ext>
            </a:extLst>
          </p:cNvPr>
          <p:cNvGrpSpPr/>
          <p:nvPr/>
        </p:nvGrpSpPr>
        <p:grpSpPr>
          <a:xfrm>
            <a:off x="283552" y="610550"/>
            <a:ext cx="330270" cy="330251"/>
            <a:chOff x="1923675" y="1633650"/>
            <a:chExt cx="436000" cy="435975"/>
          </a:xfrm>
        </p:grpSpPr>
        <p:sp>
          <p:nvSpPr>
            <p:cNvPr id="18" name="Google Shape;525;p36">
              <a:extLst>
                <a:ext uri="{FF2B5EF4-FFF2-40B4-BE49-F238E27FC236}">
                  <a16:creationId xmlns:a16="http://schemas.microsoft.com/office/drawing/2014/main" id="{7718305C-9748-4542-8DC5-F044EC57F7E0}"/>
                </a:ext>
              </a:extLst>
            </p:cNvPr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26;p36">
              <a:extLst>
                <a:ext uri="{FF2B5EF4-FFF2-40B4-BE49-F238E27FC236}">
                  <a16:creationId xmlns:a16="http://schemas.microsoft.com/office/drawing/2014/main" id="{670B2995-130F-4B51-AD4F-96DE121AEEFD}"/>
                </a:ext>
              </a:extLst>
            </p:cNvPr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27;p36">
              <a:extLst>
                <a:ext uri="{FF2B5EF4-FFF2-40B4-BE49-F238E27FC236}">
                  <a16:creationId xmlns:a16="http://schemas.microsoft.com/office/drawing/2014/main" id="{A163508E-9A9E-4A74-B020-89E4EFB1B38C}"/>
                </a:ext>
              </a:extLst>
            </p:cNvPr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28;p36">
              <a:extLst>
                <a:ext uri="{FF2B5EF4-FFF2-40B4-BE49-F238E27FC236}">
                  <a16:creationId xmlns:a16="http://schemas.microsoft.com/office/drawing/2014/main" id="{04FCEA94-743B-4AFD-AC5C-8A1B3D89A22C}"/>
                </a:ext>
              </a:extLst>
            </p:cNvPr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29;p36">
              <a:extLst>
                <a:ext uri="{FF2B5EF4-FFF2-40B4-BE49-F238E27FC236}">
                  <a16:creationId xmlns:a16="http://schemas.microsoft.com/office/drawing/2014/main" id="{628C1609-2679-4F35-AA72-2B2D3F6864F2}"/>
                </a:ext>
              </a:extLst>
            </p:cNvPr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30;p36">
              <a:extLst>
                <a:ext uri="{FF2B5EF4-FFF2-40B4-BE49-F238E27FC236}">
                  <a16:creationId xmlns:a16="http://schemas.microsoft.com/office/drawing/2014/main" id="{13CA6836-2ECC-49B8-8D80-EEF8690B879B}"/>
                </a:ext>
              </a:extLst>
            </p:cNvPr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コンフォートゾーン</a:t>
            </a:r>
            <a:endParaRPr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0" name="Google Shape;570;p37">
            <a:extLst>
              <a:ext uri="{FF2B5EF4-FFF2-40B4-BE49-F238E27FC236}">
                <a16:creationId xmlns:a16="http://schemas.microsoft.com/office/drawing/2014/main" id="{8EF5FB44-6F14-45DC-AC0D-C50A76022022}"/>
              </a:ext>
            </a:extLst>
          </p:cNvPr>
          <p:cNvSpPr/>
          <p:nvPr/>
        </p:nvSpPr>
        <p:spPr>
          <a:xfrm>
            <a:off x="293081" y="619913"/>
            <a:ext cx="347787" cy="303492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4AF014-E120-4EA3-A551-2072098DAEE2}"/>
              </a:ext>
            </a:extLst>
          </p:cNvPr>
          <p:cNvSpPr/>
          <p:nvPr/>
        </p:nvSpPr>
        <p:spPr>
          <a:xfrm>
            <a:off x="1734870" y="1783441"/>
            <a:ext cx="2142499" cy="18421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accent5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コンフォートゾーン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FDB23B-F9E5-42A6-BEFE-A9D4812C3393}"/>
              </a:ext>
            </a:extLst>
          </p:cNvPr>
          <p:cNvSpPr txBox="1"/>
          <p:nvPr/>
        </p:nvSpPr>
        <p:spPr>
          <a:xfrm>
            <a:off x="4729545" y="1531252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アンコンフォートゾーン</a:t>
            </a:r>
            <a:endParaRPr kumimoji="1" lang="en-US" altLang="ja-JP" sz="1600" b="1" dirty="0">
              <a:solidFill>
                <a:schemeClr val="accent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accent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（不快）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01499B-E4CD-4A58-8679-6270384150FF}"/>
              </a:ext>
            </a:extLst>
          </p:cNvPr>
          <p:cNvSpPr txBox="1"/>
          <p:nvPr/>
        </p:nvSpPr>
        <p:spPr>
          <a:xfrm>
            <a:off x="1610292" y="3991945"/>
            <a:ext cx="592341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2000" dirty="0">
                <a:solidFill>
                  <a:schemeClr val="accent1"/>
                </a:solidFill>
                <a:highlight>
                  <a:srgbClr val="FFFF00"/>
                </a:highlight>
              </a:rPr>
              <a:t>本能は</a:t>
            </a:r>
            <a:r>
              <a:rPr kumimoji="1" lang="ja-JP" alt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現状維持が大好き</a:t>
            </a:r>
            <a:r>
              <a:rPr kumimoji="1" lang="ja-JP" altLang="en-US" sz="2000" dirty="0">
                <a:solidFill>
                  <a:schemeClr val="accent1"/>
                </a:solidFill>
                <a:highlight>
                  <a:srgbClr val="FFFF00"/>
                </a:highlight>
              </a:rPr>
              <a:t>◎</a:t>
            </a:r>
            <a:r>
              <a:rPr kumimoji="1" lang="ja-JP" altLang="en-US" sz="2000" dirty="0">
                <a:solidFill>
                  <a:schemeClr val="accent1"/>
                </a:solidFill>
              </a:rPr>
              <a:t>　</a:t>
            </a:r>
            <a:r>
              <a:rPr kumimoji="1" lang="ja-JP" altLang="en-US" sz="2000" dirty="0">
                <a:solidFill>
                  <a:schemeClr val="accent1"/>
                </a:solidFill>
                <a:highlight>
                  <a:srgbClr val="FFFF00"/>
                </a:highlight>
              </a:rPr>
              <a:t>やる気は</a:t>
            </a:r>
            <a:r>
              <a:rPr kumimoji="1" lang="ja-JP" alt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異常事態✖</a:t>
            </a:r>
          </a:p>
        </p:txBody>
      </p:sp>
      <p:grpSp>
        <p:nvGrpSpPr>
          <p:cNvPr id="24" name="Google Shape;669;p37">
            <a:extLst>
              <a:ext uri="{FF2B5EF4-FFF2-40B4-BE49-F238E27FC236}">
                <a16:creationId xmlns:a16="http://schemas.microsoft.com/office/drawing/2014/main" id="{8929512F-02FE-4003-91B0-77D937B3307F}"/>
              </a:ext>
            </a:extLst>
          </p:cNvPr>
          <p:cNvGrpSpPr/>
          <p:nvPr/>
        </p:nvGrpSpPr>
        <p:grpSpPr>
          <a:xfrm>
            <a:off x="3192368" y="2016733"/>
            <a:ext cx="251107" cy="476034"/>
            <a:chOff x="3384375" y="2267500"/>
            <a:chExt cx="203375" cy="507825"/>
          </a:xfrm>
        </p:grpSpPr>
        <p:sp>
          <p:nvSpPr>
            <p:cNvPr id="25" name="Google Shape;670;p37">
              <a:extLst>
                <a:ext uri="{FF2B5EF4-FFF2-40B4-BE49-F238E27FC236}">
                  <a16:creationId xmlns:a16="http://schemas.microsoft.com/office/drawing/2014/main" id="{CE18C647-92CC-4F6C-9713-4F36BF876523}"/>
                </a:ext>
              </a:extLst>
            </p:cNvPr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71;p37">
              <a:extLst>
                <a:ext uri="{FF2B5EF4-FFF2-40B4-BE49-F238E27FC236}">
                  <a16:creationId xmlns:a16="http://schemas.microsoft.com/office/drawing/2014/main" id="{08545255-AAE2-4560-80DC-BDC3F95B8AE3}"/>
                </a:ext>
              </a:extLst>
            </p:cNvPr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431</Words>
  <Application>Microsoft Office PowerPoint</Application>
  <PresentationFormat>画面に合わせる (16:9)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UD デジタル 教科書体 NK-R</vt:lpstr>
      <vt:lpstr>Roboto Condensed</vt:lpstr>
      <vt:lpstr>HGｺﾞｼｯｸM</vt:lpstr>
      <vt:lpstr>Roboto Condensed Light</vt:lpstr>
      <vt:lpstr>Arvo</vt:lpstr>
      <vt:lpstr>Arial</vt:lpstr>
      <vt:lpstr>Salerio template</vt:lpstr>
      <vt:lpstr>NO.2理論 セルフモチベーションコントロール</vt:lpstr>
      <vt:lpstr>モチベーション維持の難しさ</vt:lpstr>
      <vt:lpstr>PowerPoint プレゼンテーション</vt:lpstr>
      <vt:lpstr>変えられないもの？変えられるもの？</vt:lpstr>
      <vt:lpstr>やる気には２種類ある</vt:lpstr>
      <vt:lpstr>承認欲求を理解する</vt:lpstr>
      <vt:lpstr>自身のモチベーションタイプを理解しよう！</vt:lpstr>
      <vt:lpstr>モチベーションの維持に必要なこと</vt:lpstr>
      <vt:lpstr>コンフォートゾーン</vt:lpstr>
      <vt:lpstr>習慣化</vt:lpstr>
      <vt:lpstr>ピンチはチャンスと言うけれど・・・</vt:lpstr>
      <vt:lpstr>まとめ</vt:lpstr>
      <vt:lpstr>研修を終えて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村田安隆</dc:creator>
  <cp:lastModifiedBy>User</cp:lastModifiedBy>
  <cp:revision>21</cp:revision>
  <dcterms:modified xsi:type="dcterms:W3CDTF">2021-04-27T05:03:56Z</dcterms:modified>
</cp:coreProperties>
</file>