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handoutMasterIdLst>
    <p:handoutMasterId r:id="rId6"/>
  </p:handoutMasterIdLst>
  <p:sldIdLst>
    <p:sldId id="311" r:id="rId3"/>
    <p:sldId id="309" r:id="rId4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BD"/>
    <a:srgbClr val="0000FF"/>
    <a:srgbClr val="FFFF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13" autoAdjust="0"/>
    <p:restoredTop sz="94660"/>
  </p:normalViewPr>
  <p:slideViewPr>
    <p:cSldViewPr>
      <p:cViewPr varScale="1">
        <p:scale>
          <a:sx n="101" d="100"/>
          <a:sy n="101" d="100"/>
        </p:scale>
        <p:origin x="16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="" xmlns:a16="http://schemas.microsoft.com/office/drawing/2014/main" id="{CD868AC9-660D-4AFD-95E1-B5CC6E60E9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93" cy="4992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3B7AE801-7A08-4BAF-8DAD-FD28587128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3991" y="0"/>
            <a:ext cx="2972392" cy="4992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r>
              <a:rPr kumimoji="1" lang="en-US" altLang="ja-JP"/>
              <a:t>20161129</a:t>
            </a:r>
            <a:r>
              <a:rPr kumimoji="1" lang="ja-JP" altLang="en-US"/>
              <a:t>飛躍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833796CB-0438-4FA9-A2D4-4F4B2634E1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6403"/>
            <a:ext cx="2972393" cy="499285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644E79E1-DC6D-4058-87A9-51B6BA97CA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3991" y="9446403"/>
            <a:ext cx="2972392" cy="499285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13EF4DE4-FB5F-4BFC-A302-B5B915C462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2755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93" cy="4992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3991" y="0"/>
            <a:ext cx="2972392" cy="4992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r>
              <a:rPr kumimoji="1" lang="en-US" altLang="ja-JP"/>
              <a:t>20161129</a:t>
            </a:r>
            <a:r>
              <a:rPr kumimoji="1" lang="ja-JP" altLang="en-US"/>
              <a:t>飛躍</a:t>
            </a:r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1243013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316" y="4786413"/>
            <a:ext cx="5487370" cy="3915864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403"/>
            <a:ext cx="2972393" cy="499285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3991" y="9446403"/>
            <a:ext cx="2972392" cy="499285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6481022A-B661-4F59-9924-11CFFDA3F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10620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AD267-6D4F-497B-B32B-7BC0E9D0642E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kumimoji="1" lang="en-US" altLang="ja-JP"/>
              <a:t>2022/1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209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3306-646F-4A78-A50B-83EC35697B0C}" type="datetimeFigureOut">
              <a:rPr kumimoji="1" lang="ja-JP" altLang="en-US" smtClean="0"/>
              <a:pPr/>
              <a:t>2022/7/6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220E8-F6BB-46EF-BAFC-860226FB4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084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3306-646F-4A78-A50B-83EC35697B0C}" type="datetimeFigureOut">
              <a:rPr kumimoji="1" lang="ja-JP" altLang="en-US" smtClean="0"/>
              <a:pPr/>
              <a:t>2022/7/6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220E8-F6BB-46EF-BAFC-860226FB4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24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3306-646F-4A78-A50B-83EC35697B0C}" type="datetimeFigureOut">
              <a:rPr kumimoji="1" lang="ja-JP" altLang="en-US" smtClean="0"/>
              <a:pPr/>
              <a:t>2022/7/6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220E8-F6BB-46EF-BAFC-860226FB4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754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D00-F055-4987-8274-465EFAD3B3E2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21B0-0C62-4BB5-90BA-3C2E10A86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36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D00-F055-4987-8274-465EFAD3B3E2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21B0-0C62-4BB5-90BA-3C2E10A86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23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D00-F055-4987-8274-465EFAD3B3E2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21B0-0C62-4BB5-90BA-3C2E10A86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01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D00-F055-4987-8274-465EFAD3B3E2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21B0-0C62-4BB5-90BA-3C2E10A86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598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D00-F055-4987-8274-465EFAD3B3E2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21B0-0C62-4BB5-90BA-3C2E10A86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101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D00-F055-4987-8274-465EFAD3B3E2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21B0-0C62-4BB5-90BA-3C2E10A86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764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D00-F055-4987-8274-465EFAD3B3E2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21B0-0C62-4BB5-90BA-3C2E10A86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785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D00-F055-4987-8274-465EFAD3B3E2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21B0-0C62-4BB5-90BA-3C2E10A86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55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3306-646F-4A78-A50B-83EC35697B0C}" type="datetimeFigureOut">
              <a:rPr kumimoji="1" lang="ja-JP" altLang="en-US" smtClean="0"/>
              <a:pPr/>
              <a:t>2022/7/6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220E8-F6BB-46EF-BAFC-860226FB4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803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D00-F055-4987-8274-465EFAD3B3E2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21B0-0C62-4BB5-90BA-3C2E10A86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709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D00-F055-4987-8274-465EFAD3B3E2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21B0-0C62-4BB5-90BA-3C2E10A86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767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7D00-F055-4987-8274-465EFAD3B3E2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21B0-0C62-4BB5-90BA-3C2E10A86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327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3306-646F-4A78-A50B-83EC35697B0C}" type="datetimeFigureOut">
              <a:rPr kumimoji="1" lang="ja-JP" altLang="en-US" smtClean="0"/>
              <a:pPr/>
              <a:t>2022/7/6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220E8-F6BB-46EF-BAFC-860226FB4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03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3306-646F-4A78-A50B-83EC35697B0C}" type="datetimeFigureOut">
              <a:rPr kumimoji="1" lang="ja-JP" altLang="en-US" smtClean="0"/>
              <a:pPr/>
              <a:t>2022/7/6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220E8-F6BB-46EF-BAFC-860226FB4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57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3306-646F-4A78-A50B-83EC35697B0C}" type="datetimeFigureOut">
              <a:rPr kumimoji="1" lang="ja-JP" altLang="en-US" smtClean="0"/>
              <a:pPr/>
              <a:t>2022/7/6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220E8-F6BB-46EF-BAFC-860226FB4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71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3306-646F-4A78-A50B-83EC35697B0C}" type="datetimeFigureOut">
              <a:rPr kumimoji="1" lang="ja-JP" altLang="en-US" smtClean="0"/>
              <a:pPr/>
              <a:t>2022/7/6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220E8-F6BB-46EF-BAFC-860226FB4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54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3306-646F-4A78-A50B-83EC35697B0C}" type="datetimeFigureOut">
              <a:rPr kumimoji="1" lang="ja-JP" altLang="en-US" smtClean="0"/>
              <a:pPr/>
              <a:t>2022/7/6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220E8-F6BB-46EF-BAFC-860226FB4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71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3306-646F-4A78-A50B-83EC35697B0C}" type="datetimeFigureOut">
              <a:rPr kumimoji="1" lang="ja-JP" altLang="en-US" smtClean="0"/>
              <a:pPr/>
              <a:t>2022/7/6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220E8-F6BB-46EF-BAFC-860226FB4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28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3306-646F-4A78-A50B-83EC35697B0C}" type="datetimeFigureOut">
              <a:rPr kumimoji="1" lang="ja-JP" altLang="en-US" smtClean="0"/>
              <a:pPr/>
              <a:t>2022/7/6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220E8-F6BB-46EF-BAFC-860226FB4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82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23306-646F-4A78-A50B-83EC35697B0C}" type="datetimeFigureOut">
              <a:rPr kumimoji="1" lang="ja-JP" altLang="en-US" smtClean="0"/>
              <a:pPr/>
              <a:t>2022/7/6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220E8-F6BB-46EF-BAFC-860226FB4A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10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07D00-F055-4987-8274-465EFAD3B3E2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F21B0-0C62-4BB5-90BA-3C2E10A86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72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5904656" cy="648072"/>
          </a:xfrm>
        </p:spPr>
        <p:txBody>
          <a:bodyPr>
            <a:no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Calibri Light"/>
              </a:rPr>
              <a:t>ビジネスパーソン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Calibri Light"/>
              </a:rPr>
              <a:t>研修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Calibri Light"/>
              </a:rPr>
              <a:t>（例）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19672" y="1124744"/>
            <a:ext cx="6480720" cy="5544616"/>
          </a:xfrm>
        </p:spPr>
        <p:txBody>
          <a:bodyPr vert="horz" lIns="68580" tIns="34290" rIns="68580" bIns="34290" rtlCol="0" anchor="t">
            <a:noAutofit/>
          </a:bodyPr>
          <a:lstStyle/>
          <a:p>
            <a:pPr algn="l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　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1.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仕事の進め方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Calibri"/>
            </a:endParaRPr>
          </a:p>
          <a:p>
            <a:pPr algn="l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　　　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1-1.PDCA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サイクル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Calibri"/>
            </a:endParaRPr>
          </a:p>
          <a:p>
            <a:pPr algn="l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　　　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1-2.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優先順位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Calibri"/>
            </a:endParaRPr>
          </a:p>
          <a:p>
            <a:pPr algn="l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　　　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1-3.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職場でのマナー（時間厳守・命令の受け方・報連相）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Calibri"/>
            </a:endParaRPr>
          </a:p>
          <a:p>
            <a:pPr algn="l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　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2.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組織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活動（コミュニケーション力）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Calibri"/>
            </a:endParaRPr>
          </a:p>
          <a:p>
            <a:pPr algn="l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2-1.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組織の質を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高める　　　　　　　　　　　　　　　　　グループワーク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-1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2-2.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コミュニケーションの向上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）「コミュニケーション」とは？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）効果的なコミュニケーションの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図り方　　グループワーク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-2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）職場で良好な人間関係を築くために（エニアグラム）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2-3.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人を動かす３原則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マインド（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意識改革）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　　　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3-1.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情熱・思い・執念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3-2.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自責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3-3.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肯定・向上心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3-4.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意識改革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3-5.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目的意識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　　　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3-6.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気づき力　　　　　　　　　　　　　　　　　　　　　　　グループワーク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-3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Calibri"/>
            </a:endParaRPr>
          </a:p>
          <a:p>
            <a:pPr algn="l"/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52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87624" y="476672"/>
            <a:ext cx="734481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3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飛躍的技術</a:t>
            </a:r>
            <a:r>
              <a:rPr lang="ja-JP" altLang="en-US" sz="3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について</a:t>
            </a:r>
            <a:endParaRPr lang="en-US" altLang="ja-JP" sz="3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3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en-US" altLang="ja-JP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世界一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の圧縮比を実現したマツダのエンジン</a:t>
            </a:r>
            <a:endParaRPr kumimoji="1" lang="en-US" altLang="ja-JP" sz="28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</a:t>
            </a:r>
            <a:r>
              <a:rPr lang="ja-JP" altLang="en-US" sz="2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緩まない」ねじ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革命</a:t>
            </a:r>
            <a:endParaRPr lang="en-US" altLang="ja-JP" sz="28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3.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</a:t>
            </a:r>
            <a:r>
              <a:rPr lang="ja-JP" altLang="en-US" sz="2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なぜを</a:t>
            </a:r>
            <a:r>
              <a:rPr lang="en-US" altLang="ja-JP" sz="2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sz="2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回繰り返す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</a:t>
            </a:r>
            <a:endParaRPr kumimoji="1" lang="en-US" altLang="ja-JP" sz="28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4.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効率的</a:t>
            </a:r>
            <a:r>
              <a:rPr lang="ja-JP" altLang="en-US" sz="2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技術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検討</a:t>
            </a:r>
            <a:endParaRPr lang="en-US" altLang="ja-JP" sz="28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5.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良い</a:t>
            </a:r>
            <a:r>
              <a:rPr lang="ja-JP" altLang="en-US" sz="2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特許　の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本質</a:t>
            </a:r>
            <a:endParaRPr kumimoji="1" lang="en-US" altLang="ja-JP" sz="28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6.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全個体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電池</a:t>
            </a:r>
            <a:endParaRPr lang="en-US" altLang="ja-JP" sz="28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2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7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画期的</a:t>
            </a:r>
            <a:r>
              <a:rPr lang="ja-JP" altLang="en-US" sz="2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sz="2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X</a:t>
            </a:r>
            <a:r>
              <a:rPr lang="ja-JP" altLang="en-US" sz="2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線の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工夫</a:t>
            </a:r>
            <a:endParaRPr kumimoji="1" lang="en-US" altLang="ja-JP" sz="28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2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8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キーエンス</a:t>
            </a:r>
            <a:r>
              <a:rPr lang="ja-JP" altLang="en-US" sz="2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強さ</a:t>
            </a:r>
            <a:endParaRPr lang="en-US" altLang="ja-JP" sz="28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2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</a:t>
            </a:r>
            <a:r>
              <a:rPr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研修受講の技術者へのプレゼン内容（例）</a:t>
            </a:r>
            <a:endParaRPr lang="ja-JP" altLang="en-US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685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</TotalTime>
  <Words>7</Words>
  <Application>Microsoft Office PowerPoint</Application>
  <PresentationFormat>画面に合わせる (4:3)</PresentationFormat>
  <Paragraphs>33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Ｐゴシック</vt:lpstr>
      <vt:lpstr>游ゴシック</vt:lpstr>
      <vt:lpstr>Arial</vt:lpstr>
      <vt:lpstr>Calibri</vt:lpstr>
      <vt:lpstr>Calibri Light</vt:lpstr>
      <vt:lpstr>Office テーマ</vt:lpstr>
      <vt:lpstr>デザインの設定</vt:lpstr>
      <vt:lpstr>ビジネスパーソン研修（例）</vt:lpstr>
      <vt:lpstr>PowerPoint プレゼンテーション</vt:lpstr>
    </vt:vector>
  </TitlesOfParts>
  <Company>CANON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053374</dc:creator>
  <cp:lastModifiedBy>Microsoft アカウント</cp:lastModifiedBy>
  <cp:revision>76</cp:revision>
  <cp:lastPrinted>2021-09-24T00:01:08Z</cp:lastPrinted>
  <dcterms:created xsi:type="dcterms:W3CDTF">2016-11-23T07:03:42Z</dcterms:created>
  <dcterms:modified xsi:type="dcterms:W3CDTF">2022-07-06T04:29:08Z</dcterms:modified>
</cp:coreProperties>
</file>