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69" r:id="rId2"/>
    <p:sldId id="267" r:id="rId3"/>
    <p:sldId id="268" r:id="rId4"/>
    <p:sldId id="270"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3E4C74-BC78-4252-ADB3-A12C2E87C201}" v="158" dt="2025-04-11T05:20:58.6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864"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ecolors 株式会社" userId="600f21ba73e03a68" providerId="LiveId" clId="{DB3E4C74-BC78-4252-ADB3-A12C2E87C201}"/>
    <pc:docChg chg="undo custSel addSld delSld modSld sldOrd">
      <pc:chgData name="Truecolors 株式会社" userId="600f21ba73e03a68" providerId="LiveId" clId="{DB3E4C74-BC78-4252-ADB3-A12C2E87C201}" dt="2025-04-11T05:21:04.977" v="4262" actId="1076"/>
      <pc:docMkLst>
        <pc:docMk/>
      </pc:docMkLst>
      <pc:sldChg chg="addSp delSp modSp new del mod setBg delDesignElem">
        <pc:chgData name="Truecolors 株式会社" userId="600f21ba73e03a68" providerId="LiveId" clId="{DB3E4C74-BC78-4252-ADB3-A12C2E87C201}" dt="2025-04-11T01:37:50.232" v="286" actId="2696"/>
        <pc:sldMkLst>
          <pc:docMk/>
          <pc:sldMk cId="3126089421" sldId="256"/>
        </pc:sldMkLst>
        <pc:spChg chg="mod">
          <ac:chgData name="Truecolors 株式会社" userId="600f21ba73e03a68" providerId="LiveId" clId="{DB3E4C74-BC78-4252-ADB3-A12C2E87C201}" dt="2025-04-11T01:37:33.790" v="285" actId="20577"/>
          <ac:spMkLst>
            <pc:docMk/>
            <pc:sldMk cId="3126089421" sldId="256"/>
            <ac:spMk id="2" creationId="{BFA7A3A7-1F68-7E5E-D169-5D9AE8CF4BD1}"/>
          </ac:spMkLst>
        </pc:spChg>
        <pc:spChg chg="mod">
          <ac:chgData name="Truecolors 株式会社" userId="600f21ba73e03a68" providerId="LiveId" clId="{DB3E4C74-BC78-4252-ADB3-A12C2E87C201}" dt="2025-04-11T01:34:48.017" v="136" actId="26606"/>
          <ac:spMkLst>
            <pc:docMk/>
            <pc:sldMk cId="3126089421" sldId="256"/>
            <ac:spMk id="3" creationId="{261DA640-0641-9A2A-F8C3-010853BF2DB2}"/>
          </ac:spMkLst>
        </pc:spChg>
        <pc:spChg chg="add del">
          <ac:chgData name="Truecolors 株式会社" userId="600f21ba73e03a68" providerId="LiveId" clId="{DB3E4C74-BC78-4252-ADB3-A12C2E87C201}" dt="2025-04-11T01:35:07.539" v="138"/>
          <ac:spMkLst>
            <pc:docMk/>
            <pc:sldMk cId="3126089421" sldId="256"/>
            <ac:spMk id="8" creationId="{7A070EAD-1DCD-4F3D-BA84-799B891A0E19}"/>
          </ac:spMkLst>
        </pc:spChg>
        <pc:grpChg chg="add del">
          <ac:chgData name="Truecolors 株式会社" userId="600f21ba73e03a68" providerId="LiveId" clId="{DB3E4C74-BC78-4252-ADB3-A12C2E87C201}" dt="2025-04-11T01:35:07.539" v="138"/>
          <ac:grpSpMkLst>
            <pc:docMk/>
            <pc:sldMk cId="3126089421" sldId="256"/>
            <ac:grpSpMk id="10" creationId="{DE471E13-6104-4637-8A8F-B545529B1D11}"/>
          </ac:grpSpMkLst>
        </pc:grpChg>
      </pc:sldChg>
      <pc:sldChg chg="modSp add mod">
        <pc:chgData name="Truecolors 株式会社" userId="600f21ba73e03a68" providerId="LiveId" clId="{DB3E4C74-BC78-4252-ADB3-A12C2E87C201}" dt="2025-04-11T04:47:05.405" v="4247" actId="20577"/>
        <pc:sldMkLst>
          <pc:docMk/>
          <pc:sldMk cId="1426744979" sldId="267"/>
        </pc:sldMkLst>
        <pc:spChg chg="mod">
          <ac:chgData name="Truecolors 株式会社" userId="600f21ba73e03a68" providerId="LiveId" clId="{DB3E4C74-BC78-4252-ADB3-A12C2E87C201}" dt="2025-04-11T04:47:05.405" v="4247" actId="20577"/>
          <ac:spMkLst>
            <pc:docMk/>
            <pc:sldMk cId="1426744979" sldId="267"/>
            <ac:spMk id="2" creationId="{3F9E6E33-A00E-3EE9-9986-5EDFF9891891}"/>
          </ac:spMkLst>
        </pc:spChg>
      </pc:sldChg>
      <pc:sldChg chg="modSp add mod">
        <pc:chgData name="Truecolors 株式会社" userId="600f21ba73e03a68" providerId="LiveId" clId="{DB3E4C74-BC78-4252-ADB3-A12C2E87C201}" dt="2025-04-11T04:47:18.085" v="4248" actId="1076"/>
        <pc:sldMkLst>
          <pc:docMk/>
          <pc:sldMk cId="535439111" sldId="268"/>
        </pc:sldMkLst>
        <pc:spChg chg="mod">
          <ac:chgData name="Truecolors 株式会社" userId="600f21ba73e03a68" providerId="LiveId" clId="{DB3E4C74-BC78-4252-ADB3-A12C2E87C201}" dt="2025-04-11T04:47:18.085" v="4248" actId="1076"/>
          <ac:spMkLst>
            <pc:docMk/>
            <pc:sldMk cId="535439111" sldId="268"/>
            <ac:spMk id="2" creationId="{93AFF095-23B8-2967-4658-2435FC38350E}"/>
          </ac:spMkLst>
        </pc:spChg>
      </pc:sldChg>
      <pc:sldChg chg="addSp delSp modSp new mod setBg addAnim delAnim delDesignElem">
        <pc:chgData name="Truecolors 株式会社" userId="600f21ba73e03a68" providerId="LiveId" clId="{DB3E4C74-BC78-4252-ADB3-A12C2E87C201}" dt="2025-04-11T04:46:07.620" v="4226" actId="1076"/>
        <pc:sldMkLst>
          <pc:docMk/>
          <pc:sldMk cId="3707395730" sldId="269"/>
        </pc:sldMkLst>
        <pc:spChg chg="del mod">
          <ac:chgData name="Truecolors 株式会社" userId="600f21ba73e03a68" providerId="LiveId" clId="{DB3E4C74-BC78-4252-ADB3-A12C2E87C201}" dt="2025-04-11T04:46:01.695" v="4224" actId="21"/>
          <ac:spMkLst>
            <pc:docMk/>
            <pc:sldMk cId="3707395730" sldId="269"/>
            <ac:spMk id="2" creationId="{FA8420DE-BC9B-E977-E08C-1552FEB1918C}"/>
          </ac:spMkLst>
        </pc:spChg>
        <pc:spChg chg="mod">
          <ac:chgData name="Truecolors 株式会社" userId="600f21ba73e03a68" providerId="LiveId" clId="{DB3E4C74-BC78-4252-ADB3-A12C2E87C201}" dt="2025-04-11T01:39:43.097" v="397" actId="1076"/>
          <ac:spMkLst>
            <pc:docMk/>
            <pc:sldMk cId="3707395730" sldId="269"/>
            <ac:spMk id="3" creationId="{D52C0F56-F24B-9570-613B-7E2E59AAEEDB}"/>
          </ac:spMkLst>
        </pc:spChg>
        <pc:spChg chg="add mod">
          <ac:chgData name="Truecolors 株式会社" userId="600f21ba73e03a68" providerId="LiveId" clId="{DB3E4C74-BC78-4252-ADB3-A12C2E87C201}" dt="2025-04-11T04:46:07.620" v="4226" actId="1076"/>
          <ac:spMkLst>
            <pc:docMk/>
            <pc:sldMk cId="3707395730" sldId="269"/>
            <ac:spMk id="5" creationId="{01C3B97C-7474-1751-0F54-BE1241DD522F}"/>
          </ac:spMkLst>
        </pc:spChg>
        <pc:spChg chg="add del mod">
          <ac:chgData name="Truecolors 株式会社" userId="600f21ba73e03a68" providerId="LiveId" clId="{DB3E4C74-BC78-4252-ADB3-A12C2E87C201}" dt="2025-04-11T04:46:04.990" v="4225" actId="21"/>
          <ac:spMkLst>
            <pc:docMk/>
            <pc:sldMk cId="3707395730" sldId="269"/>
            <ac:spMk id="7" creationId="{6E657A0A-E6AC-1F7F-6B8B-A7061CF85F09}"/>
          </ac:spMkLst>
        </pc:spChg>
        <pc:spChg chg="add del">
          <ac:chgData name="Truecolors 株式会社" userId="600f21ba73e03a68" providerId="LiveId" clId="{DB3E4C74-BC78-4252-ADB3-A12C2E87C201}" dt="2025-04-11T01:39:13.281" v="386" actId="26606"/>
          <ac:spMkLst>
            <pc:docMk/>
            <pc:sldMk cId="3707395730" sldId="269"/>
            <ac:spMk id="8" creationId="{577D6B2E-37A3-429E-A37C-F30ED6487282}"/>
          </ac:spMkLst>
        </pc:spChg>
        <pc:spChg chg="add del">
          <ac:chgData name="Truecolors 株式会社" userId="600f21ba73e03a68" providerId="LiveId" clId="{DB3E4C74-BC78-4252-ADB3-A12C2E87C201}" dt="2025-04-11T01:39:13.281" v="386" actId="26606"/>
          <ac:spMkLst>
            <pc:docMk/>
            <pc:sldMk cId="3707395730" sldId="269"/>
            <ac:spMk id="10" creationId="{5CEAD642-85CF-4750-8432-7C80C901F001}"/>
          </ac:spMkLst>
        </pc:spChg>
        <pc:spChg chg="add del">
          <ac:chgData name="Truecolors 株式会社" userId="600f21ba73e03a68" providerId="LiveId" clId="{DB3E4C74-BC78-4252-ADB3-A12C2E87C201}" dt="2025-04-11T01:39:13.281" v="386" actId="26606"/>
          <ac:spMkLst>
            <pc:docMk/>
            <pc:sldMk cId="3707395730" sldId="269"/>
            <ac:spMk id="12" creationId="{FA33EEAE-15D5-4119-8C1E-89D943F911EF}"/>
          </ac:spMkLst>
        </pc:spChg>
        <pc:spChg chg="add del">
          <ac:chgData name="Truecolors 株式会社" userId="600f21ba73e03a68" providerId="LiveId" clId="{DB3E4C74-BC78-4252-ADB3-A12C2E87C201}" dt="2025-04-11T01:39:13.281" v="386" actId="26606"/>
          <ac:spMkLst>
            <pc:docMk/>
            <pc:sldMk cId="3707395730" sldId="269"/>
            <ac:spMk id="14" creationId="{730D8B3B-9B80-4025-B934-26DC7D7CD231}"/>
          </ac:spMkLst>
        </pc:spChg>
        <pc:spChg chg="add del">
          <ac:chgData name="Truecolors 株式会社" userId="600f21ba73e03a68" providerId="LiveId" clId="{DB3E4C74-BC78-4252-ADB3-A12C2E87C201}" dt="2025-04-11T01:39:13.281" v="386" actId="26606"/>
          <ac:spMkLst>
            <pc:docMk/>
            <pc:sldMk cId="3707395730" sldId="269"/>
            <ac:spMk id="16" creationId="{1064D5D5-227B-4F66-9AEA-46F570E793BD}"/>
          </ac:spMkLst>
        </pc:spChg>
        <pc:spChg chg="add del">
          <ac:chgData name="Truecolors 株式会社" userId="600f21ba73e03a68" providerId="LiveId" clId="{DB3E4C74-BC78-4252-ADB3-A12C2E87C201}" dt="2025-04-11T01:39:13.281" v="386" actId="26606"/>
          <ac:spMkLst>
            <pc:docMk/>
            <pc:sldMk cId="3707395730" sldId="269"/>
            <ac:spMk id="18" creationId="{646B67A4-D328-4747-A82B-65E84FA46368}"/>
          </ac:spMkLst>
        </pc:spChg>
        <pc:spChg chg="add del">
          <ac:chgData name="Truecolors 株式会社" userId="600f21ba73e03a68" providerId="LiveId" clId="{DB3E4C74-BC78-4252-ADB3-A12C2E87C201}" dt="2025-04-11T01:39:13.281" v="386" actId="26606"/>
          <ac:spMkLst>
            <pc:docMk/>
            <pc:sldMk cId="3707395730" sldId="269"/>
            <ac:spMk id="20" creationId="{B5A1B09C-1565-46F8-B70F-621C5EB48A09}"/>
          </ac:spMkLst>
        </pc:spChg>
        <pc:spChg chg="add del">
          <ac:chgData name="Truecolors 株式会社" userId="600f21ba73e03a68" providerId="LiveId" clId="{DB3E4C74-BC78-4252-ADB3-A12C2E87C201}" dt="2025-04-11T01:39:13.281" v="386" actId="26606"/>
          <ac:spMkLst>
            <pc:docMk/>
            <pc:sldMk cId="3707395730" sldId="269"/>
            <ac:spMk id="22" creationId="{8C516CC8-80AC-446C-A56E-9F54B7210402}"/>
          </ac:spMkLst>
        </pc:spChg>
        <pc:spChg chg="add del">
          <ac:chgData name="Truecolors 株式会社" userId="600f21ba73e03a68" providerId="LiveId" clId="{DB3E4C74-BC78-4252-ADB3-A12C2E87C201}" dt="2025-04-11T01:41:17.866" v="427"/>
          <ac:spMkLst>
            <pc:docMk/>
            <pc:sldMk cId="3707395730" sldId="269"/>
            <ac:spMk id="24" creationId="{0E30439A-8A5B-46EC-8283-9B6B031D40D0}"/>
          </ac:spMkLst>
        </pc:spChg>
        <pc:spChg chg="add del">
          <ac:chgData name="Truecolors 株式会社" userId="600f21ba73e03a68" providerId="LiveId" clId="{DB3E4C74-BC78-4252-ADB3-A12C2E87C201}" dt="2025-04-11T01:41:17.866" v="427"/>
          <ac:spMkLst>
            <pc:docMk/>
            <pc:sldMk cId="3707395730" sldId="269"/>
            <ac:spMk id="25" creationId="{5CEAD642-85CF-4750-8432-7C80C901F001}"/>
          </ac:spMkLst>
        </pc:spChg>
        <pc:spChg chg="add del">
          <ac:chgData name="Truecolors 株式会社" userId="600f21ba73e03a68" providerId="LiveId" clId="{DB3E4C74-BC78-4252-ADB3-A12C2E87C201}" dt="2025-04-11T01:41:17.866" v="427"/>
          <ac:spMkLst>
            <pc:docMk/>
            <pc:sldMk cId="3707395730" sldId="269"/>
            <ac:spMk id="26" creationId="{FA33EEAE-15D5-4119-8C1E-89D943F911EF}"/>
          </ac:spMkLst>
        </pc:spChg>
        <pc:spChg chg="add del">
          <ac:chgData name="Truecolors 株式会社" userId="600f21ba73e03a68" providerId="LiveId" clId="{DB3E4C74-BC78-4252-ADB3-A12C2E87C201}" dt="2025-04-11T01:41:17.866" v="427"/>
          <ac:spMkLst>
            <pc:docMk/>
            <pc:sldMk cId="3707395730" sldId="269"/>
            <ac:spMk id="27" creationId="{730D8B3B-9B80-4025-B934-26DC7D7CD231}"/>
          </ac:spMkLst>
        </pc:spChg>
        <pc:spChg chg="add del">
          <ac:chgData name="Truecolors 株式会社" userId="600f21ba73e03a68" providerId="LiveId" clId="{DB3E4C74-BC78-4252-ADB3-A12C2E87C201}" dt="2025-04-11T01:41:17.866" v="427"/>
          <ac:spMkLst>
            <pc:docMk/>
            <pc:sldMk cId="3707395730" sldId="269"/>
            <ac:spMk id="28" creationId="{B5A1B09C-1565-46F8-B70F-621C5EB48A09}"/>
          </ac:spMkLst>
        </pc:spChg>
        <pc:spChg chg="add del">
          <ac:chgData name="Truecolors 株式会社" userId="600f21ba73e03a68" providerId="LiveId" clId="{DB3E4C74-BC78-4252-ADB3-A12C2E87C201}" dt="2025-04-11T01:41:17.866" v="427"/>
          <ac:spMkLst>
            <pc:docMk/>
            <pc:sldMk cId="3707395730" sldId="269"/>
            <ac:spMk id="29" creationId="{8C516CC8-80AC-446C-A56E-9F54B7210402}"/>
          </ac:spMkLst>
        </pc:spChg>
        <pc:spChg chg="add del">
          <ac:chgData name="Truecolors 株式会社" userId="600f21ba73e03a68" providerId="LiveId" clId="{DB3E4C74-BC78-4252-ADB3-A12C2E87C201}" dt="2025-04-11T01:41:17.866" v="427"/>
          <ac:spMkLst>
            <pc:docMk/>
            <pc:sldMk cId="3707395730" sldId="269"/>
            <ac:spMk id="30" creationId="{53947E58-F088-49F1-A3D1-DEA690192E84}"/>
          </ac:spMkLst>
        </pc:spChg>
        <pc:picChg chg="add mod">
          <ac:chgData name="Truecolors 株式会社" userId="600f21ba73e03a68" providerId="LiveId" clId="{DB3E4C74-BC78-4252-ADB3-A12C2E87C201}" dt="2025-04-11T04:42:13.324" v="4170" actId="1076"/>
          <ac:picMkLst>
            <pc:docMk/>
            <pc:sldMk cId="3707395730" sldId="269"/>
            <ac:picMk id="4" creationId="{7137882F-43B6-D0DB-B23E-B44A21D0A141}"/>
          </ac:picMkLst>
        </pc:picChg>
      </pc:sldChg>
      <pc:sldChg chg="addSp delSp modSp new mod ord setBg addAnim">
        <pc:chgData name="Truecolors 株式会社" userId="600f21ba73e03a68" providerId="LiveId" clId="{DB3E4C74-BC78-4252-ADB3-A12C2E87C201}" dt="2025-04-11T03:47:56.908" v="1340"/>
        <pc:sldMkLst>
          <pc:docMk/>
          <pc:sldMk cId="2991230888" sldId="270"/>
        </pc:sldMkLst>
        <pc:spChg chg="mod">
          <ac:chgData name="Truecolors 株式会社" userId="600f21ba73e03a68" providerId="LiveId" clId="{DB3E4C74-BC78-4252-ADB3-A12C2E87C201}" dt="2025-04-11T01:41:38.687" v="432" actId="1076"/>
          <ac:spMkLst>
            <pc:docMk/>
            <pc:sldMk cId="2991230888" sldId="270"/>
            <ac:spMk id="2" creationId="{6ED63884-6357-8D16-E731-5E00F36BF8A8}"/>
          </ac:spMkLst>
        </pc:spChg>
        <pc:spChg chg="del">
          <ac:chgData name="Truecolors 株式会社" userId="600f21ba73e03a68" providerId="LiveId" clId="{DB3E4C74-BC78-4252-ADB3-A12C2E87C201}" dt="2025-04-11T01:41:06.608" v="424" actId="21"/>
          <ac:spMkLst>
            <pc:docMk/>
            <pc:sldMk cId="2991230888" sldId="270"/>
            <ac:spMk id="3" creationId="{B9A4625F-FC68-DD32-B6D8-B76E12254408}"/>
          </ac:spMkLst>
        </pc:spChg>
        <pc:spChg chg="add">
          <ac:chgData name="Truecolors 株式会社" userId="600f21ba73e03a68" providerId="LiveId" clId="{DB3E4C74-BC78-4252-ADB3-A12C2E87C201}" dt="2025-04-11T01:41:26.769" v="429" actId="26606"/>
          <ac:spMkLst>
            <pc:docMk/>
            <pc:sldMk cId="2991230888" sldId="270"/>
            <ac:spMk id="35" creationId="{CE6C63DC-BAE4-42B6-8FDF-F6467C2D23AC}"/>
          </ac:spMkLst>
        </pc:spChg>
        <pc:spChg chg="add">
          <ac:chgData name="Truecolors 株式会社" userId="600f21ba73e03a68" providerId="LiveId" clId="{DB3E4C74-BC78-4252-ADB3-A12C2E87C201}" dt="2025-04-11T01:41:26.769" v="429" actId="26606"/>
          <ac:spMkLst>
            <pc:docMk/>
            <pc:sldMk cId="2991230888" sldId="270"/>
            <ac:spMk id="37" creationId="{5BD23F8E-2E78-4C84-8EFB-FE6C8ACB7F1F}"/>
          </ac:spMkLst>
        </pc:spChg>
        <pc:spChg chg="add">
          <ac:chgData name="Truecolors 株式会社" userId="600f21ba73e03a68" providerId="LiveId" clId="{DB3E4C74-BC78-4252-ADB3-A12C2E87C201}" dt="2025-04-11T01:41:26.769" v="429" actId="26606"/>
          <ac:spMkLst>
            <pc:docMk/>
            <pc:sldMk cId="2991230888" sldId="270"/>
            <ac:spMk id="39" creationId="{57ABABA7-0420-4200-9B65-1C1967CE9373}"/>
          </ac:spMkLst>
        </pc:spChg>
        <pc:spChg chg="add">
          <ac:chgData name="Truecolors 株式会社" userId="600f21ba73e03a68" providerId="LiveId" clId="{DB3E4C74-BC78-4252-ADB3-A12C2E87C201}" dt="2025-04-11T01:41:26.769" v="429" actId="26606"/>
          <ac:spMkLst>
            <pc:docMk/>
            <pc:sldMk cId="2991230888" sldId="270"/>
            <ac:spMk id="41" creationId="{A317EBE3-FF86-4DA1-BC9A-331F7F2144E9}"/>
          </ac:spMkLst>
        </pc:spChg>
        <pc:grpChg chg="add">
          <ac:chgData name="Truecolors 株式会社" userId="600f21ba73e03a68" providerId="LiveId" clId="{DB3E4C74-BC78-4252-ADB3-A12C2E87C201}" dt="2025-04-11T01:41:26.769" v="429" actId="26606"/>
          <ac:grpSpMkLst>
            <pc:docMk/>
            <pc:sldMk cId="2991230888" sldId="270"/>
            <ac:grpSpMk id="7" creationId="{8CD25866-F15D-40A4-AEC5-47C044637AB7}"/>
          </ac:grpSpMkLst>
        </pc:grpChg>
        <pc:grpChg chg="add">
          <ac:chgData name="Truecolors 株式会社" userId="600f21ba73e03a68" providerId="LiveId" clId="{DB3E4C74-BC78-4252-ADB3-A12C2E87C201}" dt="2025-04-11T01:41:26.769" v="429" actId="26606"/>
          <ac:grpSpMkLst>
            <pc:docMk/>
            <pc:sldMk cId="2991230888" sldId="270"/>
            <ac:grpSpMk id="21" creationId="{0C4A17ED-96AA-44A6-A050-E1A7A1CDD9E7}"/>
          </ac:grpSpMkLst>
        </pc:grpChg>
        <pc:grpChg chg="add">
          <ac:chgData name="Truecolors 株式会社" userId="600f21ba73e03a68" providerId="LiveId" clId="{DB3E4C74-BC78-4252-ADB3-A12C2E87C201}" dt="2025-04-11T01:41:26.769" v="429" actId="26606"/>
          <ac:grpSpMkLst>
            <pc:docMk/>
            <pc:sldMk cId="2991230888" sldId="270"/>
            <ac:grpSpMk id="43" creationId="{7A03E380-9CD1-4ABA-A763-9F9D252B8908}"/>
          </ac:grpSpMkLst>
        </pc:grpChg>
        <pc:cxnChg chg="add">
          <ac:chgData name="Truecolors 株式会社" userId="600f21ba73e03a68" providerId="LiveId" clId="{DB3E4C74-BC78-4252-ADB3-A12C2E87C201}" dt="2025-04-11T01:41:26.769" v="429" actId="26606"/>
          <ac:cxnSpMkLst>
            <pc:docMk/>
            <pc:sldMk cId="2991230888" sldId="270"/>
            <ac:cxnSpMk id="57" creationId="{34D43EC1-35FA-4FC3-8526-F655CEB09D9C}"/>
          </ac:cxnSpMkLst>
        </pc:cxnChg>
      </pc:sldChg>
      <pc:sldChg chg="addSp delSp modSp new del mod">
        <pc:chgData name="Truecolors 株式会社" userId="600f21ba73e03a68" providerId="LiveId" clId="{DB3E4C74-BC78-4252-ADB3-A12C2E87C201}" dt="2025-04-11T03:37:24.910" v="998" actId="2696"/>
        <pc:sldMkLst>
          <pc:docMk/>
          <pc:sldMk cId="1748108735" sldId="271"/>
        </pc:sldMkLst>
        <pc:spChg chg="del">
          <ac:chgData name="Truecolors 株式会社" userId="600f21ba73e03a68" providerId="LiveId" clId="{DB3E4C74-BC78-4252-ADB3-A12C2E87C201}" dt="2025-04-11T01:43:27.656" v="435" actId="21"/>
          <ac:spMkLst>
            <pc:docMk/>
            <pc:sldMk cId="1748108735" sldId="271"/>
            <ac:spMk id="2" creationId="{F8B6C92C-22D1-2658-530E-5CE2C5CB1316}"/>
          </ac:spMkLst>
        </pc:spChg>
        <pc:spChg chg="del">
          <ac:chgData name="Truecolors 株式会社" userId="600f21ba73e03a68" providerId="LiveId" clId="{DB3E4C74-BC78-4252-ADB3-A12C2E87C201}" dt="2025-04-11T01:43:22.600" v="434"/>
          <ac:spMkLst>
            <pc:docMk/>
            <pc:sldMk cId="1748108735" sldId="271"/>
            <ac:spMk id="3" creationId="{CD12CCBD-1D0B-16DF-203E-502676D02D1E}"/>
          </ac:spMkLst>
        </pc:spChg>
        <pc:spChg chg="add mod">
          <ac:chgData name="Truecolors 株式会社" userId="600f21ba73e03a68" providerId="LiveId" clId="{DB3E4C74-BC78-4252-ADB3-A12C2E87C201}" dt="2025-04-11T01:43:22.600" v="434"/>
          <ac:spMkLst>
            <pc:docMk/>
            <pc:sldMk cId="1748108735" sldId="271"/>
            <ac:spMk id="4" creationId="{3249E674-B0A4-A06C-11F9-EE9F62DA390A}"/>
          </ac:spMkLst>
        </pc:spChg>
      </pc:sldChg>
      <pc:sldChg chg="addSp delSp modSp new mod">
        <pc:chgData name="Truecolors 株式会社" userId="600f21ba73e03a68" providerId="LiveId" clId="{DB3E4C74-BC78-4252-ADB3-A12C2E87C201}" dt="2025-04-11T03:50:39.534" v="1423" actId="20577"/>
        <pc:sldMkLst>
          <pc:docMk/>
          <pc:sldMk cId="3089502296" sldId="272"/>
        </pc:sldMkLst>
        <pc:spChg chg="add mod">
          <ac:chgData name="Truecolors 株式会社" userId="600f21ba73e03a68" providerId="LiveId" clId="{DB3E4C74-BC78-4252-ADB3-A12C2E87C201}" dt="2025-04-11T03:50:11.743" v="1417" actId="1076"/>
          <ac:spMkLst>
            <pc:docMk/>
            <pc:sldMk cId="3089502296" sldId="272"/>
            <ac:spMk id="2" creationId="{26FAB311-A058-CE00-9B7A-90887040725E}"/>
          </ac:spMkLst>
        </pc:spChg>
        <pc:spChg chg="del">
          <ac:chgData name="Truecolors 株式会社" userId="600f21ba73e03a68" providerId="LiveId" clId="{DB3E4C74-BC78-4252-ADB3-A12C2E87C201}" dt="2025-04-11T01:43:56.734" v="437"/>
          <ac:spMkLst>
            <pc:docMk/>
            <pc:sldMk cId="3089502296" sldId="272"/>
            <ac:spMk id="2" creationId="{F0555543-AE32-D5FB-62B9-F47F16FE1FDC}"/>
          </ac:spMkLst>
        </pc:spChg>
        <pc:spChg chg="mod">
          <ac:chgData name="Truecolors 株式会社" userId="600f21ba73e03a68" providerId="LiveId" clId="{DB3E4C74-BC78-4252-ADB3-A12C2E87C201}" dt="2025-04-11T03:50:07.671" v="1416" actId="1076"/>
          <ac:spMkLst>
            <pc:docMk/>
            <pc:sldMk cId="3089502296" sldId="272"/>
            <ac:spMk id="3" creationId="{13A6A892-29B3-1FFA-EE1F-89115C309746}"/>
          </ac:spMkLst>
        </pc:spChg>
        <pc:spChg chg="add mod">
          <ac:chgData name="Truecolors 株式会社" userId="600f21ba73e03a68" providerId="LiveId" clId="{DB3E4C74-BC78-4252-ADB3-A12C2E87C201}" dt="2025-04-11T03:50:05.183" v="1415" actId="1076"/>
          <ac:spMkLst>
            <pc:docMk/>
            <pc:sldMk cId="3089502296" sldId="272"/>
            <ac:spMk id="4" creationId="{57496BA0-395A-F02E-BAC2-596A1E63B3E7}"/>
          </ac:spMkLst>
        </pc:spChg>
        <pc:spChg chg="add del mod">
          <ac:chgData name="Truecolors 株式会社" userId="600f21ba73e03a68" providerId="LiveId" clId="{DB3E4C74-BC78-4252-ADB3-A12C2E87C201}" dt="2025-04-11T01:52:01.653" v="641" actId="21"/>
          <ac:spMkLst>
            <pc:docMk/>
            <pc:sldMk cId="3089502296" sldId="272"/>
            <ac:spMk id="5" creationId="{CFB42BE2-0AC2-4220-A726-9482D17EB352}"/>
          </ac:spMkLst>
        </pc:spChg>
        <pc:spChg chg="add del mod">
          <ac:chgData name="Truecolors 株式会社" userId="600f21ba73e03a68" providerId="LiveId" clId="{DB3E4C74-BC78-4252-ADB3-A12C2E87C201}" dt="2025-04-11T01:52:04.823" v="642" actId="21"/>
          <ac:spMkLst>
            <pc:docMk/>
            <pc:sldMk cId="3089502296" sldId="272"/>
            <ac:spMk id="6" creationId="{E911B06E-2012-635D-083D-607EF07E8607}"/>
          </ac:spMkLst>
        </pc:spChg>
        <pc:spChg chg="add mod">
          <ac:chgData name="Truecolors 株式会社" userId="600f21ba73e03a68" providerId="LiveId" clId="{DB3E4C74-BC78-4252-ADB3-A12C2E87C201}" dt="2025-04-11T03:50:39.534" v="1423" actId="20577"/>
          <ac:spMkLst>
            <pc:docMk/>
            <pc:sldMk cId="3089502296" sldId="272"/>
            <ac:spMk id="7" creationId="{D5367840-9339-A0D5-CC38-2547728B7B42}"/>
          </ac:spMkLst>
        </pc:spChg>
        <pc:spChg chg="add mod">
          <ac:chgData name="Truecolors 株式会社" userId="600f21ba73e03a68" providerId="LiveId" clId="{DB3E4C74-BC78-4252-ADB3-A12C2E87C201}" dt="2025-04-11T03:50:30.430" v="1422" actId="1076"/>
          <ac:spMkLst>
            <pc:docMk/>
            <pc:sldMk cId="3089502296" sldId="272"/>
            <ac:spMk id="8" creationId="{CC6D6C52-D13F-FB06-7D05-D51031D8A152}"/>
          </ac:spMkLst>
        </pc:spChg>
        <pc:spChg chg="add mod">
          <ac:chgData name="Truecolors 株式会社" userId="600f21ba73e03a68" providerId="LiveId" clId="{DB3E4C74-BC78-4252-ADB3-A12C2E87C201}" dt="2025-04-11T03:50:19.462" v="1419" actId="1076"/>
          <ac:spMkLst>
            <pc:docMk/>
            <pc:sldMk cId="3089502296" sldId="272"/>
            <ac:spMk id="9" creationId="{22D133F1-0CB0-E94E-CF5A-230C44CF24E0}"/>
          </ac:spMkLst>
        </pc:spChg>
        <pc:spChg chg="add mod">
          <ac:chgData name="Truecolors 株式会社" userId="600f21ba73e03a68" providerId="LiveId" clId="{DB3E4C74-BC78-4252-ADB3-A12C2E87C201}" dt="2025-04-11T03:50:23.289" v="1420" actId="1076"/>
          <ac:spMkLst>
            <pc:docMk/>
            <pc:sldMk cId="3089502296" sldId="272"/>
            <ac:spMk id="10" creationId="{4DF7B003-2C3B-C6BD-6EF0-6CF0180B50FC}"/>
          </ac:spMkLst>
        </pc:spChg>
        <pc:spChg chg="add mod">
          <ac:chgData name="Truecolors 株式会社" userId="600f21ba73e03a68" providerId="LiveId" clId="{DB3E4C74-BC78-4252-ADB3-A12C2E87C201}" dt="2025-04-11T03:50:26.895" v="1421" actId="1076"/>
          <ac:spMkLst>
            <pc:docMk/>
            <pc:sldMk cId="3089502296" sldId="272"/>
            <ac:spMk id="11" creationId="{4DEDC437-B45F-2C06-3634-18CCEFD4C623}"/>
          </ac:spMkLst>
        </pc:spChg>
      </pc:sldChg>
      <pc:sldChg chg="new del">
        <pc:chgData name="Truecolors 株式会社" userId="600f21ba73e03a68" providerId="LiveId" clId="{DB3E4C74-BC78-4252-ADB3-A12C2E87C201}" dt="2025-04-11T03:47:28.257" v="1332" actId="2696"/>
        <pc:sldMkLst>
          <pc:docMk/>
          <pc:sldMk cId="834263015" sldId="273"/>
        </pc:sldMkLst>
      </pc:sldChg>
      <pc:sldChg chg="modSp add ord">
        <pc:chgData name="Truecolors 株式会社" userId="600f21ba73e03a68" providerId="LiveId" clId="{DB3E4C74-BC78-4252-ADB3-A12C2E87C201}" dt="2025-04-11T03:48:16.130" v="1367" actId="20577"/>
        <pc:sldMkLst>
          <pc:docMk/>
          <pc:sldMk cId="1148135832" sldId="273"/>
        </pc:sldMkLst>
        <pc:spChg chg="mod">
          <ac:chgData name="Truecolors 株式会社" userId="600f21ba73e03a68" providerId="LiveId" clId="{DB3E4C74-BC78-4252-ADB3-A12C2E87C201}" dt="2025-04-11T03:48:16.130" v="1367" actId="20577"/>
          <ac:spMkLst>
            <pc:docMk/>
            <pc:sldMk cId="1148135832" sldId="273"/>
            <ac:spMk id="2" creationId="{483B020E-C2D3-D45E-BE44-B55ADB4C7FCE}"/>
          </ac:spMkLst>
        </pc:spChg>
      </pc:sldChg>
      <pc:sldChg chg="add del ord">
        <pc:chgData name="Truecolors 株式会社" userId="600f21ba73e03a68" providerId="LiveId" clId="{DB3E4C74-BC78-4252-ADB3-A12C2E87C201}" dt="2025-04-11T03:47:46.846" v="1336" actId="47"/>
        <pc:sldMkLst>
          <pc:docMk/>
          <pc:sldMk cId="3569749639" sldId="273"/>
        </pc:sldMkLst>
      </pc:sldChg>
      <pc:sldChg chg="addSp modSp new mod">
        <pc:chgData name="Truecolors 株式会社" userId="600f21ba73e03a68" providerId="LiveId" clId="{DB3E4C74-BC78-4252-ADB3-A12C2E87C201}" dt="2025-04-11T03:53:30.299" v="1442" actId="20577"/>
        <pc:sldMkLst>
          <pc:docMk/>
          <pc:sldMk cId="3146646439" sldId="274"/>
        </pc:sldMkLst>
        <pc:spChg chg="add mod">
          <ac:chgData name="Truecolors 株式会社" userId="600f21ba73e03a68" providerId="LiveId" clId="{DB3E4C74-BC78-4252-ADB3-A12C2E87C201}" dt="2025-04-11T03:53:30.299" v="1442" actId="20577"/>
          <ac:spMkLst>
            <pc:docMk/>
            <pc:sldMk cId="3146646439" sldId="274"/>
            <ac:spMk id="2" creationId="{44E4F6D2-97D4-9123-0BF4-59A9D16C1C09}"/>
          </ac:spMkLst>
        </pc:spChg>
        <pc:spChg chg="add mod">
          <ac:chgData name="Truecolors 株式会社" userId="600f21ba73e03a68" providerId="LiveId" clId="{DB3E4C74-BC78-4252-ADB3-A12C2E87C201}" dt="2025-04-11T03:52:00.214" v="1427" actId="1076"/>
          <ac:spMkLst>
            <pc:docMk/>
            <pc:sldMk cId="3146646439" sldId="274"/>
            <ac:spMk id="3" creationId="{025232E6-69EB-4A77-400B-F36A6BCA5457}"/>
          </ac:spMkLst>
        </pc:spChg>
      </pc:sldChg>
      <pc:sldChg chg="modSp add mod ord">
        <pc:chgData name="Truecolors 株式会社" userId="600f21ba73e03a68" providerId="LiveId" clId="{DB3E4C74-BC78-4252-ADB3-A12C2E87C201}" dt="2025-04-11T03:54:20.165" v="1461" actId="1076"/>
        <pc:sldMkLst>
          <pc:docMk/>
          <pc:sldMk cId="3453446847" sldId="275"/>
        </pc:sldMkLst>
        <pc:spChg chg="mod">
          <ac:chgData name="Truecolors 株式会社" userId="600f21ba73e03a68" providerId="LiveId" clId="{DB3E4C74-BC78-4252-ADB3-A12C2E87C201}" dt="2025-04-11T03:54:20.165" v="1461" actId="1076"/>
          <ac:spMkLst>
            <pc:docMk/>
            <pc:sldMk cId="3453446847" sldId="275"/>
            <ac:spMk id="2" creationId="{6456F5C2-550F-C76B-3C87-73E56F17EE82}"/>
          </ac:spMkLst>
        </pc:spChg>
      </pc:sldChg>
      <pc:sldChg chg="delSp modSp add mod ord">
        <pc:chgData name="Truecolors 株式会社" userId="600f21ba73e03a68" providerId="LiveId" clId="{DB3E4C74-BC78-4252-ADB3-A12C2E87C201}" dt="2025-04-11T04:01:30.485" v="1962" actId="20577"/>
        <pc:sldMkLst>
          <pc:docMk/>
          <pc:sldMk cId="1841051623" sldId="276"/>
        </pc:sldMkLst>
        <pc:spChg chg="mod">
          <ac:chgData name="Truecolors 株式会社" userId="600f21ba73e03a68" providerId="LiveId" clId="{DB3E4C74-BC78-4252-ADB3-A12C2E87C201}" dt="2025-04-11T03:58:30.362" v="1682" actId="20577"/>
          <ac:spMkLst>
            <pc:docMk/>
            <pc:sldMk cId="1841051623" sldId="276"/>
            <ac:spMk id="2" creationId="{9337B0B5-D3DA-E959-B034-34DA32C14A40}"/>
          </ac:spMkLst>
        </pc:spChg>
        <pc:spChg chg="mod">
          <ac:chgData name="Truecolors 株式会社" userId="600f21ba73e03a68" providerId="LiveId" clId="{DB3E4C74-BC78-4252-ADB3-A12C2E87C201}" dt="2025-04-11T03:58:10.797" v="1650" actId="5793"/>
          <ac:spMkLst>
            <pc:docMk/>
            <pc:sldMk cId="1841051623" sldId="276"/>
            <ac:spMk id="3" creationId="{BFC8DC62-B0DB-AFBA-F020-D7BF2193D343}"/>
          </ac:spMkLst>
        </pc:spChg>
        <pc:spChg chg="mod">
          <ac:chgData name="Truecolors 株式会社" userId="600f21ba73e03a68" providerId="LiveId" clId="{DB3E4C74-BC78-4252-ADB3-A12C2E87C201}" dt="2025-04-11T03:55:32.393" v="1520" actId="20577"/>
          <ac:spMkLst>
            <pc:docMk/>
            <pc:sldMk cId="1841051623" sldId="276"/>
            <ac:spMk id="4" creationId="{6A0295B8-3FB0-B46E-D2E2-5F9839B33798}"/>
          </ac:spMkLst>
        </pc:spChg>
        <pc:spChg chg="mod">
          <ac:chgData name="Truecolors 株式会社" userId="600f21ba73e03a68" providerId="LiveId" clId="{DB3E4C74-BC78-4252-ADB3-A12C2E87C201}" dt="2025-04-11T03:59:18.675" v="1800" actId="404"/>
          <ac:spMkLst>
            <pc:docMk/>
            <pc:sldMk cId="1841051623" sldId="276"/>
            <ac:spMk id="7" creationId="{CB4C578D-8824-2CA4-EA0C-390D6C8E5418}"/>
          </ac:spMkLst>
        </pc:spChg>
        <pc:spChg chg="del">
          <ac:chgData name="Truecolors 株式会社" userId="600f21ba73e03a68" providerId="LiveId" clId="{DB3E4C74-BC78-4252-ADB3-A12C2E87C201}" dt="2025-04-11T04:00:20.112" v="1882" actId="21"/>
          <ac:spMkLst>
            <pc:docMk/>
            <pc:sldMk cId="1841051623" sldId="276"/>
            <ac:spMk id="8" creationId="{C04C4012-5D76-2029-2592-092B32D981A4}"/>
          </ac:spMkLst>
        </pc:spChg>
        <pc:spChg chg="mod">
          <ac:chgData name="Truecolors 株式会社" userId="600f21ba73e03a68" providerId="LiveId" clId="{DB3E4C74-BC78-4252-ADB3-A12C2E87C201}" dt="2025-04-11T03:59:41.646" v="1839" actId="20577"/>
          <ac:spMkLst>
            <pc:docMk/>
            <pc:sldMk cId="1841051623" sldId="276"/>
            <ac:spMk id="9" creationId="{00CE2BED-932A-6EE1-40FE-FB6E36918590}"/>
          </ac:spMkLst>
        </pc:spChg>
        <pc:spChg chg="mod">
          <ac:chgData name="Truecolors 株式会社" userId="600f21ba73e03a68" providerId="LiveId" clId="{DB3E4C74-BC78-4252-ADB3-A12C2E87C201}" dt="2025-04-11T04:01:30.485" v="1962" actId="20577"/>
          <ac:spMkLst>
            <pc:docMk/>
            <pc:sldMk cId="1841051623" sldId="276"/>
            <ac:spMk id="10" creationId="{2CF0C85D-898B-51D3-012D-525BC5FEEEBC}"/>
          </ac:spMkLst>
        </pc:spChg>
        <pc:spChg chg="del">
          <ac:chgData name="Truecolors 株式会社" userId="600f21ba73e03a68" providerId="LiveId" clId="{DB3E4C74-BC78-4252-ADB3-A12C2E87C201}" dt="2025-04-11T04:00:24.384" v="1883" actId="21"/>
          <ac:spMkLst>
            <pc:docMk/>
            <pc:sldMk cId="1841051623" sldId="276"/>
            <ac:spMk id="11" creationId="{8F97D331-E37D-01FF-3C69-1D4FD0FC76C4}"/>
          </ac:spMkLst>
        </pc:spChg>
      </pc:sldChg>
      <pc:sldChg chg="modSp add del mod ord">
        <pc:chgData name="Truecolors 株式会社" userId="600f21ba73e03a68" providerId="LiveId" clId="{DB3E4C74-BC78-4252-ADB3-A12C2E87C201}" dt="2025-04-11T04:08:32.526" v="2319" actId="2696"/>
        <pc:sldMkLst>
          <pc:docMk/>
          <pc:sldMk cId="3621799906" sldId="277"/>
        </pc:sldMkLst>
        <pc:spChg chg="mod">
          <ac:chgData name="Truecolors 株式会社" userId="600f21ba73e03a68" providerId="LiveId" clId="{DB3E4C74-BC78-4252-ADB3-A12C2E87C201}" dt="2025-04-11T04:04:14.207" v="1973" actId="14100"/>
          <ac:spMkLst>
            <pc:docMk/>
            <pc:sldMk cId="3621799906" sldId="277"/>
            <ac:spMk id="2" creationId="{57F36787-2255-1EE7-4E4E-BD79EA793BA6}"/>
          </ac:spMkLst>
        </pc:spChg>
      </pc:sldChg>
      <pc:sldChg chg="modSp add mod ord">
        <pc:chgData name="Truecolors 株式会社" userId="600f21ba73e03a68" providerId="LiveId" clId="{DB3E4C74-BC78-4252-ADB3-A12C2E87C201}" dt="2025-04-11T04:08:19.311" v="2317" actId="20577"/>
        <pc:sldMkLst>
          <pc:docMk/>
          <pc:sldMk cId="1100324381" sldId="278"/>
        </pc:sldMkLst>
        <pc:spChg chg="mod">
          <ac:chgData name="Truecolors 株式会社" userId="600f21ba73e03a68" providerId="LiveId" clId="{DB3E4C74-BC78-4252-ADB3-A12C2E87C201}" dt="2025-04-11T04:06:01.593" v="2111" actId="20577"/>
          <ac:spMkLst>
            <pc:docMk/>
            <pc:sldMk cId="1100324381" sldId="278"/>
            <ac:spMk id="2" creationId="{B4020723-8376-2D0C-E108-F4AB71D3D055}"/>
          </ac:spMkLst>
        </pc:spChg>
        <pc:spChg chg="mod">
          <ac:chgData name="Truecolors 株式会社" userId="600f21ba73e03a68" providerId="LiveId" clId="{DB3E4C74-BC78-4252-ADB3-A12C2E87C201}" dt="2025-04-11T04:05:36.057" v="2090" actId="20577"/>
          <ac:spMkLst>
            <pc:docMk/>
            <pc:sldMk cId="1100324381" sldId="278"/>
            <ac:spMk id="3" creationId="{D7B9445C-23A1-03EE-C8FA-7FC5978349E8}"/>
          </ac:spMkLst>
        </pc:spChg>
        <pc:spChg chg="mod">
          <ac:chgData name="Truecolors 株式会社" userId="600f21ba73e03a68" providerId="LiveId" clId="{DB3E4C74-BC78-4252-ADB3-A12C2E87C201}" dt="2025-04-11T04:04:56.720" v="2002" actId="20577"/>
          <ac:spMkLst>
            <pc:docMk/>
            <pc:sldMk cId="1100324381" sldId="278"/>
            <ac:spMk id="4" creationId="{0F8A9EE4-2C98-4F88-130A-B92F20A7D902}"/>
          </ac:spMkLst>
        </pc:spChg>
        <pc:spChg chg="mod">
          <ac:chgData name="Truecolors 株式会社" userId="600f21ba73e03a68" providerId="LiveId" clId="{DB3E4C74-BC78-4252-ADB3-A12C2E87C201}" dt="2025-04-11T04:07:06.503" v="2199" actId="20577"/>
          <ac:spMkLst>
            <pc:docMk/>
            <pc:sldMk cId="1100324381" sldId="278"/>
            <ac:spMk id="7" creationId="{2317FE1F-1215-A5CB-E194-E274DEB18AFC}"/>
          </ac:spMkLst>
        </pc:spChg>
        <pc:spChg chg="mod">
          <ac:chgData name="Truecolors 株式会社" userId="600f21ba73e03a68" providerId="LiveId" clId="{DB3E4C74-BC78-4252-ADB3-A12C2E87C201}" dt="2025-04-11T04:07:28.910" v="2225" actId="20577"/>
          <ac:spMkLst>
            <pc:docMk/>
            <pc:sldMk cId="1100324381" sldId="278"/>
            <ac:spMk id="9" creationId="{0437AB5A-9ED0-272D-84BA-B09292FCD49E}"/>
          </ac:spMkLst>
        </pc:spChg>
        <pc:spChg chg="mod">
          <ac:chgData name="Truecolors 株式会社" userId="600f21ba73e03a68" providerId="LiveId" clId="{DB3E4C74-BC78-4252-ADB3-A12C2E87C201}" dt="2025-04-11T04:08:19.311" v="2317" actId="20577"/>
          <ac:spMkLst>
            <pc:docMk/>
            <pc:sldMk cId="1100324381" sldId="278"/>
            <ac:spMk id="10" creationId="{B9E16A58-1D54-85B5-C7B7-0374C030E244}"/>
          </ac:spMkLst>
        </pc:spChg>
      </pc:sldChg>
      <pc:sldChg chg="modSp add mod ord">
        <pc:chgData name="Truecolors 株式会社" userId="600f21ba73e03a68" providerId="LiveId" clId="{DB3E4C74-BC78-4252-ADB3-A12C2E87C201}" dt="2025-04-11T05:20:04.177" v="4251" actId="1076"/>
        <pc:sldMkLst>
          <pc:docMk/>
          <pc:sldMk cId="2341441412" sldId="279"/>
        </pc:sldMkLst>
        <pc:spChg chg="mod">
          <ac:chgData name="Truecolors 株式会社" userId="600f21ba73e03a68" providerId="LiveId" clId="{DB3E4C74-BC78-4252-ADB3-A12C2E87C201}" dt="2025-04-11T05:20:04.177" v="4251" actId="1076"/>
          <ac:spMkLst>
            <pc:docMk/>
            <pc:sldMk cId="2341441412" sldId="279"/>
            <ac:spMk id="2" creationId="{BF504AF0-C2D9-2E4D-26D6-C72C4D13CE49}"/>
          </ac:spMkLst>
        </pc:spChg>
      </pc:sldChg>
      <pc:sldChg chg="addSp delSp modSp add mod ord">
        <pc:chgData name="Truecolors 株式会社" userId="600f21ba73e03a68" providerId="LiveId" clId="{DB3E4C74-BC78-4252-ADB3-A12C2E87C201}" dt="2025-04-11T05:20:18.369" v="4254" actId="20577"/>
        <pc:sldMkLst>
          <pc:docMk/>
          <pc:sldMk cId="4034770401" sldId="280"/>
        </pc:sldMkLst>
        <pc:spChg chg="del">
          <ac:chgData name="Truecolors 株式会社" userId="600f21ba73e03a68" providerId="LiveId" clId="{DB3E4C74-BC78-4252-ADB3-A12C2E87C201}" dt="2025-04-11T04:09:39.149" v="2352" actId="21"/>
          <ac:spMkLst>
            <pc:docMk/>
            <pc:sldMk cId="4034770401" sldId="280"/>
            <ac:spMk id="2" creationId="{0AD8024B-E63A-5BD9-585B-E0DC27FA51F7}"/>
          </ac:spMkLst>
        </pc:spChg>
        <pc:spChg chg="del">
          <ac:chgData name="Truecolors 株式会社" userId="600f21ba73e03a68" providerId="LiveId" clId="{DB3E4C74-BC78-4252-ADB3-A12C2E87C201}" dt="2025-04-11T04:09:46.746" v="2354" actId="21"/>
          <ac:spMkLst>
            <pc:docMk/>
            <pc:sldMk cId="4034770401" sldId="280"/>
            <ac:spMk id="3" creationId="{27626D47-326C-50D7-704E-243B6ED61F01}"/>
          </ac:spMkLst>
        </pc:spChg>
        <pc:spChg chg="mod">
          <ac:chgData name="Truecolors 株式会社" userId="600f21ba73e03a68" providerId="LiveId" clId="{DB3E4C74-BC78-4252-ADB3-A12C2E87C201}" dt="2025-04-11T05:20:18.369" v="4254" actId="20577"/>
          <ac:spMkLst>
            <pc:docMk/>
            <pc:sldMk cId="4034770401" sldId="280"/>
            <ac:spMk id="4" creationId="{719E7B5F-8E31-554F-A229-59C276839494}"/>
          </ac:spMkLst>
        </pc:spChg>
        <pc:spChg chg="add del mod">
          <ac:chgData name="Truecolors 株式会社" userId="600f21ba73e03a68" providerId="LiveId" clId="{DB3E4C74-BC78-4252-ADB3-A12C2E87C201}" dt="2025-04-11T04:11:49.452" v="2536" actId="21"/>
          <ac:spMkLst>
            <pc:docMk/>
            <pc:sldMk cId="4034770401" sldId="280"/>
            <ac:spMk id="6" creationId="{F2668D9A-3509-F507-2C5F-75C0F0945EC0}"/>
          </ac:spMkLst>
        </pc:spChg>
        <pc:spChg chg="del">
          <ac:chgData name="Truecolors 株式会社" userId="600f21ba73e03a68" providerId="LiveId" clId="{DB3E4C74-BC78-4252-ADB3-A12C2E87C201}" dt="2025-04-11T04:09:42.391" v="2353" actId="21"/>
          <ac:spMkLst>
            <pc:docMk/>
            <pc:sldMk cId="4034770401" sldId="280"/>
            <ac:spMk id="7" creationId="{165831B7-0B2E-8695-0EE8-677995740712}"/>
          </ac:spMkLst>
        </pc:spChg>
        <pc:spChg chg="del">
          <ac:chgData name="Truecolors 株式会社" userId="600f21ba73e03a68" providerId="LiveId" clId="{DB3E4C74-BC78-4252-ADB3-A12C2E87C201}" dt="2025-04-11T04:09:35.397" v="2351" actId="21"/>
          <ac:spMkLst>
            <pc:docMk/>
            <pc:sldMk cId="4034770401" sldId="280"/>
            <ac:spMk id="9" creationId="{6B98F564-8321-BD1B-E55D-536F5792A0F7}"/>
          </ac:spMkLst>
        </pc:spChg>
        <pc:spChg chg="del">
          <ac:chgData name="Truecolors 株式会社" userId="600f21ba73e03a68" providerId="LiveId" clId="{DB3E4C74-BC78-4252-ADB3-A12C2E87C201}" dt="2025-04-11T04:09:32.508" v="2350" actId="21"/>
          <ac:spMkLst>
            <pc:docMk/>
            <pc:sldMk cId="4034770401" sldId="280"/>
            <ac:spMk id="10" creationId="{F0657FF7-9C0C-DAF2-06E8-4C0AC2CD4E12}"/>
          </ac:spMkLst>
        </pc:spChg>
      </pc:sldChg>
      <pc:sldChg chg="modSp add mod ord">
        <pc:chgData name="Truecolors 株式会社" userId="600f21ba73e03a68" providerId="LiveId" clId="{DB3E4C74-BC78-4252-ADB3-A12C2E87C201}" dt="2025-04-11T05:20:25.735" v="4255" actId="1076"/>
        <pc:sldMkLst>
          <pc:docMk/>
          <pc:sldMk cId="4219013772" sldId="281"/>
        </pc:sldMkLst>
        <pc:spChg chg="mod">
          <ac:chgData name="Truecolors 株式会社" userId="600f21ba73e03a68" providerId="LiveId" clId="{DB3E4C74-BC78-4252-ADB3-A12C2E87C201}" dt="2025-04-11T05:20:25.735" v="4255" actId="1076"/>
          <ac:spMkLst>
            <pc:docMk/>
            <pc:sldMk cId="4219013772" sldId="281"/>
            <ac:spMk id="2" creationId="{0ED5B196-AC70-F345-06E9-30560973C45F}"/>
          </ac:spMkLst>
        </pc:spChg>
      </pc:sldChg>
      <pc:sldChg chg="modSp add mod ord">
        <pc:chgData name="Truecolors 株式会社" userId="600f21ba73e03a68" providerId="LiveId" clId="{DB3E4C74-BC78-4252-ADB3-A12C2E87C201}" dt="2025-04-11T04:27:40.892" v="3329" actId="404"/>
        <pc:sldMkLst>
          <pc:docMk/>
          <pc:sldMk cId="2556387583" sldId="282"/>
        </pc:sldMkLst>
        <pc:spChg chg="mod">
          <ac:chgData name="Truecolors 株式会社" userId="600f21ba73e03a68" providerId="LiveId" clId="{DB3E4C74-BC78-4252-ADB3-A12C2E87C201}" dt="2025-04-11T04:15:25.949" v="2754" actId="20577"/>
          <ac:spMkLst>
            <pc:docMk/>
            <pc:sldMk cId="2556387583" sldId="282"/>
            <ac:spMk id="2" creationId="{FC79F754-34C6-64F8-EB82-F51412EA1A02}"/>
          </ac:spMkLst>
        </pc:spChg>
        <pc:spChg chg="mod">
          <ac:chgData name="Truecolors 株式会社" userId="600f21ba73e03a68" providerId="LiveId" clId="{DB3E4C74-BC78-4252-ADB3-A12C2E87C201}" dt="2025-04-11T04:15:00.699" v="2716" actId="20577"/>
          <ac:spMkLst>
            <pc:docMk/>
            <pc:sldMk cId="2556387583" sldId="282"/>
            <ac:spMk id="3" creationId="{8B8E55E2-864C-3551-B9C5-CB2EAE7301BA}"/>
          </ac:spMkLst>
        </pc:spChg>
        <pc:spChg chg="mod">
          <ac:chgData name="Truecolors 株式会社" userId="600f21ba73e03a68" providerId="LiveId" clId="{DB3E4C74-BC78-4252-ADB3-A12C2E87C201}" dt="2025-04-11T04:13:36.225" v="2602" actId="20577"/>
          <ac:spMkLst>
            <pc:docMk/>
            <pc:sldMk cId="2556387583" sldId="282"/>
            <ac:spMk id="4" creationId="{06F89171-15F4-4CC7-C500-B36ABA5F4B56}"/>
          </ac:spMkLst>
        </pc:spChg>
        <pc:spChg chg="mod">
          <ac:chgData name="Truecolors 株式会社" userId="600f21ba73e03a68" providerId="LiveId" clId="{DB3E4C74-BC78-4252-ADB3-A12C2E87C201}" dt="2025-04-11T04:27:40.892" v="3329" actId="404"/>
          <ac:spMkLst>
            <pc:docMk/>
            <pc:sldMk cId="2556387583" sldId="282"/>
            <ac:spMk id="7" creationId="{80254155-1A98-7AC7-B2A1-A7F12901CECA}"/>
          </ac:spMkLst>
        </pc:spChg>
        <pc:spChg chg="mod">
          <ac:chgData name="Truecolors 株式会社" userId="600f21ba73e03a68" providerId="LiveId" clId="{DB3E4C74-BC78-4252-ADB3-A12C2E87C201}" dt="2025-04-11T04:27:27.178" v="3321" actId="20577"/>
          <ac:spMkLst>
            <pc:docMk/>
            <pc:sldMk cId="2556387583" sldId="282"/>
            <ac:spMk id="8" creationId="{20FF3B2F-309E-BD30-92DA-92C88D04B1D7}"/>
          </ac:spMkLst>
        </pc:spChg>
        <pc:spChg chg="mod">
          <ac:chgData name="Truecolors 株式会社" userId="600f21ba73e03a68" providerId="LiveId" clId="{DB3E4C74-BC78-4252-ADB3-A12C2E87C201}" dt="2025-04-11T04:18:43.290" v="3005" actId="20577"/>
          <ac:spMkLst>
            <pc:docMk/>
            <pc:sldMk cId="2556387583" sldId="282"/>
            <ac:spMk id="9" creationId="{6E889970-89CC-D97D-3585-FD1C000CA7BA}"/>
          </ac:spMkLst>
        </pc:spChg>
        <pc:spChg chg="mod">
          <ac:chgData name="Truecolors 株式会社" userId="600f21ba73e03a68" providerId="LiveId" clId="{DB3E4C74-BC78-4252-ADB3-A12C2E87C201}" dt="2025-04-11T04:23:56.135" v="3117" actId="20577"/>
          <ac:spMkLst>
            <pc:docMk/>
            <pc:sldMk cId="2556387583" sldId="282"/>
            <ac:spMk id="10" creationId="{1D7AC96C-DFC2-16F7-3996-88C61D3C6573}"/>
          </ac:spMkLst>
        </pc:spChg>
        <pc:spChg chg="mod">
          <ac:chgData name="Truecolors 株式会社" userId="600f21ba73e03a68" providerId="LiveId" clId="{DB3E4C74-BC78-4252-ADB3-A12C2E87C201}" dt="2025-04-11T04:25:05.612" v="3158" actId="20577"/>
          <ac:spMkLst>
            <pc:docMk/>
            <pc:sldMk cId="2556387583" sldId="282"/>
            <ac:spMk id="11" creationId="{98B22311-AD8E-8F5D-5962-E6C0EE793B90}"/>
          </ac:spMkLst>
        </pc:spChg>
      </pc:sldChg>
      <pc:sldChg chg="modSp add mod ord">
        <pc:chgData name="Truecolors 株式会社" userId="600f21ba73e03a68" providerId="LiveId" clId="{DB3E4C74-BC78-4252-ADB3-A12C2E87C201}" dt="2025-04-11T04:34:52.861" v="3858" actId="1076"/>
        <pc:sldMkLst>
          <pc:docMk/>
          <pc:sldMk cId="3458986683" sldId="283"/>
        </pc:sldMkLst>
        <pc:spChg chg="mod">
          <ac:chgData name="Truecolors 株式会社" userId="600f21ba73e03a68" providerId="LiveId" clId="{DB3E4C74-BC78-4252-ADB3-A12C2E87C201}" dt="2025-04-11T04:34:52.861" v="3858" actId="1076"/>
          <ac:spMkLst>
            <pc:docMk/>
            <pc:sldMk cId="3458986683" sldId="283"/>
            <ac:spMk id="2" creationId="{61D5FEA4-3A03-47C8-1C3A-79C4BCEA7614}"/>
          </ac:spMkLst>
        </pc:spChg>
      </pc:sldChg>
      <pc:sldChg chg="modSp add mod">
        <pc:chgData name="Truecolors 株式会社" userId="600f21ba73e03a68" providerId="LiveId" clId="{DB3E4C74-BC78-4252-ADB3-A12C2E87C201}" dt="2025-04-11T05:20:50.988" v="4259" actId="207"/>
        <pc:sldMkLst>
          <pc:docMk/>
          <pc:sldMk cId="1551878275" sldId="284"/>
        </pc:sldMkLst>
        <pc:spChg chg="mod">
          <ac:chgData name="Truecolors 株式会社" userId="600f21ba73e03a68" providerId="LiveId" clId="{DB3E4C74-BC78-4252-ADB3-A12C2E87C201}" dt="2025-04-11T05:20:50.988" v="4259" actId="207"/>
          <ac:spMkLst>
            <pc:docMk/>
            <pc:sldMk cId="1551878275" sldId="284"/>
            <ac:spMk id="4" creationId="{8DA159B9-F253-8788-97E9-F322C09E10A5}"/>
          </ac:spMkLst>
        </pc:spChg>
      </pc:sldChg>
      <pc:sldChg chg="modSp add mod ord">
        <pc:chgData name="Truecolors 株式会社" userId="600f21ba73e03a68" providerId="LiveId" clId="{DB3E4C74-BC78-4252-ADB3-A12C2E87C201}" dt="2025-04-11T05:21:04.977" v="4262" actId="1076"/>
        <pc:sldMkLst>
          <pc:docMk/>
          <pc:sldMk cId="2133168289" sldId="285"/>
        </pc:sldMkLst>
        <pc:spChg chg="mod">
          <ac:chgData name="Truecolors 株式会社" userId="600f21ba73e03a68" providerId="LiveId" clId="{DB3E4C74-BC78-4252-ADB3-A12C2E87C201}" dt="2025-04-11T05:21:04.977" v="4262" actId="1076"/>
          <ac:spMkLst>
            <pc:docMk/>
            <pc:sldMk cId="2133168289" sldId="285"/>
            <ac:spMk id="2" creationId="{368F4AF6-189A-93F1-B5E2-7A63C64210D1}"/>
          </ac:spMkLst>
        </pc:spChg>
      </pc:sldChg>
      <pc:sldChg chg="modSp add mod ord">
        <pc:chgData name="Truecolors 株式会社" userId="600f21ba73e03a68" providerId="LiveId" clId="{DB3E4C74-BC78-4252-ADB3-A12C2E87C201}" dt="2025-04-11T04:41:14.140" v="4166"/>
        <pc:sldMkLst>
          <pc:docMk/>
          <pc:sldMk cId="1239660978" sldId="286"/>
        </pc:sldMkLst>
        <pc:spChg chg="mod">
          <ac:chgData name="Truecolors 株式会社" userId="600f21ba73e03a68" providerId="LiveId" clId="{DB3E4C74-BC78-4252-ADB3-A12C2E87C201}" dt="2025-04-11T04:40:13.197" v="4164" actId="1076"/>
          <ac:spMkLst>
            <pc:docMk/>
            <pc:sldMk cId="1239660978" sldId="286"/>
            <ac:spMk id="4" creationId="{921D99F7-3DAF-79C3-1AA7-BEE19178884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3348670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35504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B0274D4-833E-4B1B-B33D-A1D97A99A715}"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8879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688833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0274D4-833E-4B1B-B33D-A1D97A99A715}"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6252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3970779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349289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673090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100308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295756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220543309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358047453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993891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383187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9263781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F050D7-D478-49AE-A099-C00314BE1C2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309003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EF050D7-D478-49AE-A099-C00314BE1C23}" type="datetimeFigureOut">
              <a:rPr kumimoji="1" lang="ja-JP" altLang="en-US" smtClean="0"/>
              <a:t>2025/4/11</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B0274D4-833E-4B1B-B33D-A1D97A99A715}" type="slidenum">
              <a:rPr kumimoji="1" lang="ja-JP" altLang="en-US" smtClean="0"/>
              <a:t>‹#›</a:t>
            </a:fld>
            <a:endParaRPr kumimoji="1" lang="ja-JP" altLang="en-US"/>
          </a:p>
        </p:txBody>
      </p:sp>
    </p:spTree>
    <p:extLst>
      <p:ext uri="{BB962C8B-B14F-4D97-AF65-F5344CB8AC3E}">
        <p14:creationId xmlns:p14="http://schemas.microsoft.com/office/powerpoint/2010/main" val="929702594"/>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52C0F56-F24B-9570-613B-7E2E59AAEEDB}"/>
              </a:ext>
            </a:extLst>
          </p:cNvPr>
          <p:cNvSpPr>
            <a:spLocks noGrp="1"/>
          </p:cNvSpPr>
          <p:nvPr>
            <p:ph type="subTitle" idx="1"/>
          </p:nvPr>
        </p:nvSpPr>
        <p:spPr>
          <a:xfrm>
            <a:off x="2330215" y="4821705"/>
            <a:ext cx="6051236" cy="1241828"/>
          </a:xfrm>
        </p:spPr>
        <p:txBody>
          <a:bodyPr>
            <a:normAutofit/>
          </a:bodyPr>
          <a:lstStyle/>
          <a:p>
            <a:pPr algn="r"/>
            <a:r>
              <a:rPr kumimoji="1" lang="ja-JP" altLang="en-US" b="1" dirty="0">
                <a:solidFill>
                  <a:srgbClr val="FFFFFF"/>
                </a:solidFill>
              </a:rPr>
              <a:t>変わる・気づく・実践する</a:t>
            </a:r>
          </a:p>
        </p:txBody>
      </p:sp>
      <p:pic>
        <p:nvPicPr>
          <p:cNvPr id="4" name="図 3">
            <a:extLst>
              <a:ext uri="{FF2B5EF4-FFF2-40B4-BE49-F238E27FC236}">
                <a16:creationId xmlns:a16="http://schemas.microsoft.com/office/drawing/2014/main" id="{7137882F-43B6-D0DB-B23E-B44A21D0A141}"/>
              </a:ext>
            </a:extLst>
          </p:cNvPr>
          <p:cNvPicPr>
            <a:picLocks noChangeAspect="1"/>
          </p:cNvPicPr>
          <p:nvPr/>
        </p:nvPicPr>
        <p:blipFill>
          <a:blip r:embed="rId2"/>
          <a:stretch>
            <a:fillRect/>
          </a:stretch>
        </p:blipFill>
        <p:spPr>
          <a:xfrm>
            <a:off x="5765076" y="5537568"/>
            <a:ext cx="5899385" cy="1002895"/>
          </a:xfrm>
          <a:prstGeom prst="rect">
            <a:avLst/>
          </a:prstGeom>
        </p:spPr>
      </p:pic>
      <p:sp>
        <p:nvSpPr>
          <p:cNvPr id="5" name="テキスト ボックス 4">
            <a:extLst>
              <a:ext uri="{FF2B5EF4-FFF2-40B4-BE49-F238E27FC236}">
                <a16:creationId xmlns:a16="http://schemas.microsoft.com/office/drawing/2014/main" id="{01C3B97C-7474-1751-0F54-BE1241DD522F}"/>
              </a:ext>
            </a:extLst>
          </p:cNvPr>
          <p:cNvSpPr txBox="1"/>
          <p:nvPr/>
        </p:nvSpPr>
        <p:spPr>
          <a:xfrm>
            <a:off x="3493477" y="2719754"/>
            <a:ext cx="6340197" cy="830997"/>
          </a:xfrm>
          <a:prstGeom prst="rect">
            <a:avLst/>
          </a:prstGeom>
          <a:noFill/>
        </p:spPr>
        <p:txBody>
          <a:bodyPr wrap="none" rtlCol="0">
            <a:spAutoFit/>
          </a:bodyPr>
          <a:lstStyle/>
          <a:p>
            <a:r>
              <a:rPr kumimoji="1" lang="ja-JP" altLang="en-US" sz="4800" dirty="0"/>
              <a:t>社員研修カリキュラム</a:t>
            </a:r>
          </a:p>
        </p:txBody>
      </p:sp>
    </p:spTree>
    <p:extLst>
      <p:ext uri="{BB962C8B-B14F-4D97-AF65-F5344CB8AC3E}">
        <p14:creationId xmlns:p14="http://schemas.microsoft.com/office/powerpoint/2010/main" val="3707395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EC3FC29D-DB5E-50D1-0310-D008916B4D5C}"/>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5E8D9327-EC37-64DF-F2F1-5F911C02C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289E3A7A-4C50-7360-3C6C-5FCEDA2E5E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9F09F20B-C1FA-C805-E7B1-237E33F16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E00179A8-F9A2-39F5-44C7-AE1BE9F64B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0E06300F-1637-B5AF-19A2-9141DDC64C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CF1031BD-6A71-4610-CC89-2A10BE8D30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FDB10028-F825-AA57-86E0-B2F0E31861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83A059BA-AC3C-7408-600C-CF3356D6A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B636FDC2-4FA9-B5D4-8AB8-CD23E5CB09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97E2B49C-BC58-F40C-175D-15B0352E3C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78F8981E-28EF-FCE2-5BFE-03A6891FD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261B2C58-781C-C0C1-8B8D-D67A0B1E0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2525EB99-FC28-9476-CF83-96C754BD52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BBB9EAD1-79F4-D28F-844E-55E1095CF1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C11F1C8A-CEAA-EFD9-7936-98C9DEBD9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5DB33538-5FA8-7554-B267-780866F08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A671073F-FA97-AE64-92EF-5DAFAF20F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99337BB6-E7AD-53FD-CF72-E522DD0DED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4B98FC8E-9996-1FC2-6A45-BF6AFFC94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06DE6259-25B8-A094-C13E-5D2F773DD4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6745A729-D48A-76BB-AD56-014129928B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F0AD701C-DFFE-4AFA-933A-6FD6D75A9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B6A66D8B-9129-2D3F-E2AA-6979FD3FDB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2CC15427-020C-50B7-A618-080046B784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4EB1019A-DDBF-D062-5EAB-A74519952F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1ECED5B9-D257-7E2E-4B80-18EA02602C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0B8083FE-7806-F826-FB17-C56B1869EB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09A81D90-2225-6F9B-4EAC-5D1B7C2E4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AAA90A99-C402-981F-765B-D02837B687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A2656BC-EE55-7B48-D202-749EB64C0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AECB5762-1C16-6299-3047-56DEFF4BB4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48E73413-8823-8384-98B7-7A081E0B9B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35F639BC-5F4A-C89C-BB21-C2801566C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665E134D-6B88-A9B1-0649-70D1F69D34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2499ACB3-09B8-34FC-A906-A497654A9A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9BF10367-39BE-39BC-A2EE-8B11D5E2EF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13C50792-4B42-5265-DEE8-0F95234CD7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2419E894-9C66-675E-3941-FFB94ED9CB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53D97758-406F-FC34-39FC-C1AF1E4D16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E57E4727-9E66-95DE-BD5C-D7E914D593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D2D0CB59-F070-5132-7B37-A463CF3021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CC2C4D56-43C7-7DF9-1BEF-05C8B698A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50C6DBAB-2ABA-79E8-FD66-AFB206F51E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57F36787-2255-1EE7-4E4E-BD79EA793BA6}"/>
              </a:ext>
            </a:extLst>
          </p:cNvPr>
          <p:cNvSpPr>
            <a:spLocks noGrp="1"/>
          </p:cNvSpPr>
          <p:nvPr>
            <p:ph type="title"/>
          </p:nvPr>
        </p:nvSpPr>
        <p:spPr>
          <a:xfrm>
            <a:off x="-1574167" y="1217598"/>
            <a:ext cx="11838374" cy="4220820"/>
          </a:xfrm>
        </p:spPr>
        <p:txBody>
          <a:bodyPr vert="horz" lIns="91440" tIns="45720" rIns="91440" bIns="45720" rtlCol="0" anchor="ctr">
            <a:normAutofit/>
          </a:bodyPr>
          <a:lstStyle/>
          <a:p>
            <a:pPr algn="r"/>
            <a:r>
              <a:rPr lang="ja-JP" altLang="en-US" sz="6600" b="1" dirty="0">
                <a:solidFill>
                  <a:schemeClr val="tx2">
                    <a:lumMod val="75000"/>
                  </a:schemeClr>
                </a:solidFill>
              </a:rPr>
              <a:t>コミュニケーション</a:t>
            </a:r>
            <a:r>
              <a:rPr kumimoji="1" lang="ja-JP" altLang="en-US" sz="6600" b="1" dirty="0">
                <a:solidFill>
                  <a:schemeClr val="tx2">
                    <a:lumMod val="75000"/>
                  </a:schemeClr>
                </a:solidFill>
              </a:rPr>
              <a:t>研修</a:t>
            </a:r>
          </a:p>
        </p:txBody>
      </p:sp>
      <p:cxnSp>
        <p:nvCxnSpPr>
          <p:cNvPr id="57" name="Straight Connector 56">
            <a:extLst>
              <a:ext uri="{FF2B5EF4-FFF2-40B4-BE49-F238E27FC236}">
                <a16:creationId xmlns:a16="http://schemas.microsoft.com/office/drawing/2014/main" id="{6B41DAE2-EB76-09EB-4C7E-46275E8A8E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79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83DF7-763F-BA91-4D5E-BF447A06EFA4}"/>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7B9445C-23A1-03EE-C8FA-7FC5978349E8}"/>
              </a:ext>
            </a:extLst>
          </p:cNvPr>
          <p:cNvSpPr>
            <a:spLocks noGrp="1"/>
          </p:cNvSpPr>
          <p:nvPr>
            <p:ph idx="1"/>
          </p:nvPr>
        </p:nvSpPr>
        <p:spPr>
          <a:xfrm>
            <a:off x="3617912" y="979658"/>
            <a:ext cx="8915400" cy="846594"/>
          </a:xfrm>
        </p:spPr>
        <p:txBody>
          <a:bodyPr>
            <a:normAutofit/>
          </a:bodyPr>
          <a:lstStyle/>
          <a:p>
            <a:r>
              <a:rPr lang="ja-JP" altLang="en-US" dirty="0"/>
              <a:t>傾聴力・共感力・質問力・感想</a:t>
            </a:r>
            <a:endParaRPr lang="en-US" altLang="ja-JP" dirty="0"/>
          </a:p>
          <a:p>
            <a:pPr marL="0" indent="0">
              <a:buNone/>
            </a:pPr>
            <a:endParaRPr lang="en-US" altLang="ja-JP" dirty="0"/>
          </a:p>
          <a:p>
            <a:endParaRPr kumimoji="1" lang="ja-JP" altLang="en-US" dirty="0"/>
          </a:p>
        </p:txBody>
      </p:sp>
      <p:sp>
        <p:nvSpPr>
          <p:cNvPr id="4" name="タイトル 3">
            <a:extLst>
              <a:ext uri="{FF2B5EF4-FFF2-40B4-BE49-F238E27FC236}">
                <a16:creationId xmlns:a16="http://schemas.microsoft.com/office/drawing/2014/main" id="{0F8A9EE4-2C98-4F88-130A-B92F20A7D902}"/>
              </a:ext>
            </a:extLst>
          </p:cNvPr>
          <p:cNvSpPr txBox="1">
            <a:spLocks noGrp="1"/>
          </p:cNvSpPr>
          <p:nvPr>
            <p:ph type="title"/>
          </p:nvPr>
        </p:nvSpPr>
        <p:spPr>
          <a:xfrm>
            <a:off x="2592388" y="328083"/>
            <a:ext cx="3467616" cy="584775"/>
          </a:xfrm>
          <a:prstGeom prst="rect">
            <a:avLst/>
          </a:prstGeom>
          <a:noFill/>
        </p:spPr>
        <p:txBody>
          <a:bodyPr wrap="none" rtlCol="0">
            <a:spAutoFit/>
          </a:bodyPr>
          <a:lstStyle/>
          <a:p>
            <a:r>
              <a:rPr kumimoji="1" lang="ja-JP" altLang="en-US" sz="3200" b="1" dirty="0">
                <a:solidFill>
                  <a:schemeClr val="accent1">
                    <a:lumMod val="75000"/>
                  </a:schemeClr>
                </a:solidFill>
              </a:rPr>
              <a:t>１．対話の積み木</a:t>
            </a:r>
          </a:p>
        </p:txBody>
      </p:sp>
      <p:sp>
        <p:nvSpPr>
          <p:cNvPr id="2" name="タイトル 3">
            <a:extLst>
              <a:ext uri="{FF2B5EF4-FFF2-40B4-BE49-F238E27FC236}">
                <a16:creationId xmlns:a16="http://schemas.microsoft.com/office/drawing/2014/main" id="{B4020723-8376-2D0C-E108-F4AB71D3D055}"/>
              </a:ext>
            </a:extLst>
          </p:cNvPr>
          <p:cNvSpPr txBox="1">
            <a:spLocks/>
          </p:cNvSpPr>
          <p:nvPr/>
        </p:nvSpPr>
        <p:spPr>
          <a:xfrm>
            <a:off x="2592388" y="1934121"/>
            <a:ext cx="5929828" cy="584775"/>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２．非言語コミュニケーション</a:t>
            </a:r>
            <a:endParaRPr lang="en-US" altLang="ja-JP" sz="3200" b="1" dirty="0">
              <a:solidFill>
                <a:schemeClr val="accent1">
                  <a:lumMod val="75000"/>
                </a:schemeClr>
              </a:solidFill>
            </a:endParaRPr>
          </a:p>
        </p:txBody>
      </p:sp>
      <p:sp>
        <p:nvSpPr>
          <p:cNvPr id="7" name="コンテンツ プレースホルダー 2">
            <a:extLst>
              <a:ext uri="{FF2B5EF4-FFF2-40B4-BE49-F238E27FC236}">
                <a16:creationId xmlns:a16="http://schemas.microsoft.com/office/drawing/2014/main" id="{2317FE1F-1215-A5CB-E194-E274DEB18AFC}"/>
              </a:ext>
            </a:extLst>
          </p:cNvPr>
          <p:cNvSpPr txBox="1">
            <a:spLocks/>
          </p:cNvSpPr>
          <p:nvPr/>
        </p:nvSpPr>
        <p:spPr>
          <a:xfrm>
            <a:off x="3641456" y="2548013"/>
            <a:ext cx="8915400" cy="154543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表情・視線・ジェスチャー・声・距離・服装の基本</a:t>
            </a:r>
            <a:endParaRPr lang="en-US" altLang="ja-JP" dirty="0"/>
          </a:p>
          <a:p>
            <a:endParaRPr lang="en-US" altLang="ja-JP" dirty="0"/>
          </a:p>
          <a:p>
            <a:pPr marL="0" indent="0">
              <a:buNone/>
            </a:pPr>
            <a:r>
              <a:rPr lang="ja-JP" altLang="en-US" dirty="0"/>
              <a:t>　</a:t>
            </a:r>
            <a:endParaRPr lang="en-US" altLang="ja-JP" dirty="0"/>
          </a:p>
          <a:p>
            <a:endParaRPr lang="ja-JP" altLang="en-US" dirty="0"/>
          </a:p>
        </p:txBody>
      </p:sp>
      <p:sp>
        <p:nvSpPr>
          <p:cNvPr id="9" name="タイトル 3">
            <a:extLst>
              <a:ext uri="{FF2B5EF4-FFF2-40B4-BE49-F238E27FC236}">
                <a16:creationId xmlns:a16="http://schemas.microsoft.com/office/drawing/2014/main" id="{0437AB5A-9ED0-272D-84BA-B09292FCD49E}"/>
              </a:ext>
            </a:extLst>
          </p:cNvPr>
          <p:cNvSpPr txBox="1">
            <a:spLocks/>
          </p:cNvSpPr>
          <p:nvPr/>
        </p:nvSpPr>
        <p:spPr>
          <a:xfrm>
            <a:off x="2592388" y="3764508"/>
            <a:ext cx="2646878" cy="1077218"/>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３．伝える力</a:t>
            </a:r>
            <a:endParaRPr lang="en-US" altLang="ja-JP" sz="3200" b="1" dirty="0">
              <a:solidFill>
                <a:schemeClr val="accent1">
                  <a:lumMod val="75000"/>
                </a:schemeClr>
              </a:solidFill>
            </a:endParaRPr>
          </a:p>
          <a:p>
            <a:endParaRPr lang="en-US" altLang="ja-JP" sz="3200" b="1" dirty="0">
              <a:solidFill>
                <a:schemeClr val="accent1">
                  <a:lumMod val="75000"/>
                </a:schemeClr>
              </a:solidFill>
            </a:endParaRPr>
          </a:p>
        </p:txBody>
      </p:sp>
      <p:sp>
        <p:nvSpPr>
          <p:cNvPr id="10" name="コンテンツ プレースホルダー 2">
            <a:extLst>
              <a:ext uri="{FF2B5EF4-FFF2-40B4-BE49-F238E27FC236}">
                <a16:creationId xmlns:a16="http://schemas.microsoft.com/office/drawing/2014/main" id="{B9E16A58-1D54-85B5-C7B7-0374C030E244}"/>
              </a:ext>
            </a:extLst>
          </p:cNvPr>
          <p:cNvSpPr txBox="1">
            <a:spLocks/>
          </p:cNvSpPr>
          <p:nvPr/>
        </p:nvSpPr>
        <p:spPr>
          <a:xfrm>
            <a:off x="3617912" y="4493481"/>
            <a:ext cx="8915400" cy="6405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分かりやすく、論理的な話し方の習得</a:t>
            </a:r>
            <a:endParaRPr lang="en-US" altLang="ja-JP" dirty="0"/>
          </a:p>
          <a:p>
            <a:endParaRPr lang="ja-JP" altLang="en-US" dirty="0"/>
          </a:p>
        </p:txBody>
      </p:sp>
    </p:spTree>
    <p:extLst>
      <p:ext uri="{BB962C8B-B14F-4D97-AF65-F5344CB8AC3E}">
        <p14:creationId xmlns:p14="http://schemas.microsoft.com/office/powerpoint/2010/main" val="1100324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04F06610-4C25-996D-1D4A-BDBE688DD3DD}"/>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8BC590E2-8959-8DEF-9ABB-545ED04C6A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EF372CB2-B328-49DB-FC1C-F348A86CE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0CA3BFBF-6952-E88D-55ED-184CFE78A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6D760473-C6D9-90CE-25CA-68DBF24EE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B00566E8-23E3-EB4F-A34B-4D94226A0E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14CE33E4-C770-F318-9110-85B967239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AED09629-61BB-9461-C4D8-F8F8CB12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E7928CA8-1919-3BDC-B587-EBE14A0FF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B395DFCB-FFD2-9551-BB71-6AEB218076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132C50C0-87A1-F09D-9D14-A291043C7F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FF48B075-71D7-A3AC-F1F0-A034EB6FEC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BAD5DC88-3593-3190-308E-721C229B3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824E16A4-B86E-7718-536D-E9692557A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4A1BD365-86DA-B07D-33B9-452859D02F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EC2A8C-22F0-3E35-A08B-A94E2F27C4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5CE38CC4-4ECF-42A3-340F-A3A8A9ACA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DCDF0396-452A-B1B1-6827-E170F13E4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97D3BFBA-8196-FD95-2F7B-3B13DD1992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2B3EDEDA-4661-8AE1-E3AD-71256D95C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63EE041E-7947-7FF5-5F3A-D580C290FC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6AE1D752-B5CC-DD5B-7379-91E3ED3E38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7B1258CF-1B84-5811-DF73-096A65CFD2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2D782AE5-6D15-CC7C-4D20-28239158BB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D862FD08-BC04-EACE-25F2-1C393791EF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D9214893-1A22-B25F-6139-8F393B2C2E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0CC4DB97-EC2B-D21E-B236-D7523D45C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2B35848C-911A-8226-5023-C75086BBC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949D6A68-DBDD-B874-27AC-DF841B4B2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1A3AD584-3011-6839-1F82-A0DD0BF64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F20764F-1D83-29D2-F63B-E9F3228AA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A9418709-D7B7-5206-675F-E36A6A3595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3E481EE9-82B6-033B-1916-0D9BCFAE8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9EB6E480-8B18-00A8-836A-0013B8E94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BF98B8C3-F4FE-90E6-C43B-FFD332F354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C7A46680-0302-9EC5-BD54-D3E47591F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BD15D686-DA26-724E-C436-C8C9324CCA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A3DCAA57-DB3E-6F06-CE66-35A602A5D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FD282F47-3F73-4FBE-B7B3-430DD451FD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182F1ACB-EFA9-BFF1-4474-DAD485C573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DDEE4C4D-4220-0302-CEC7-A1A03D5096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086F4DE1-418A-A1DE-7678-101FA23E94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AB50688F-6FA7-C05A-3E76-D0573ACFBD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FD88076F-C93F-4361-02FC-9DDB4C134D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BF504AF0-C2D9-2E4D-26D6-C72C4D13CE49}"/>
              </a:ext>
            </a:extLst>
          </p:cNvPr>
          <p:cNvSpPr>
            <a:spLocks noGrp="1"/>
          </p:cNvSpPr>
          <p:nvPr>
            <p:ph type="title"/>
          </p:nvPr>
        </p:nvSpPr>
        <p:spPr>
          <a:xfrm>
            <a:off x="413631" y="1375188"/>
            <a:ext cx="7133276" cy="4220820"/>
          </a:xfrm>
        </p:spPr>
        <p:txBody>
          <a:bodyPr vert="horz" lIns="91440" tIns="45720" rIns="91440" bIns="45720" rtlCol="0" anchor="ctr">
            <a:normAutofit/>
          </a:bodyPr>
          <a:lstStyle/>
          <a:p>
            <a:pPr algn="r"/>
            <a:r>
              <a:rPr lang="ja-JP" altLang="en-US" sz="6600" b="1" dirty="0">
                <a:solidFill>
                  <a:schemeClr val="tx2">
                    <a:lumMod val="75000"/>
                  </a:schemeClr>
                </a:solidFill>
              </a:rPr>
              <a:t>ハラスメント</a:t>
            </a:r>
            <a:r>
              <a:rPr kumimoji="1" lang="ja-JP" altLang="en-US" sz="6600" b="1" dirty="0">
                <a:solidFill>
                  <a:schemeClr val="tx2">
                    <a:lumMod val="75000"/>
                  </a:schemeClr>
                </a:solidFill>
              </a:rPr>
              <a:t>研修</a:t>
            </a:r>
          </a:p>
        </p:txBody>
      </p:sp>
      <p:cxnSp>
        <p:nvCxnSpPr>
          <p:cNvPr id="57" name="Straight Connector 56">
            <a:extLst>
              <a:ext uri="{FF2B5EF4-FFF2-40B4-BE49-F238E27FC236}">
                <a16:creationId xmlns:a16="http://schemas.microsoft.com/office/drawing/2014/main" id="{9F573AA4-06D7-D996-3A46-DF9E79FCC8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144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2CD2F-0E33-FF78-0E5B-5E8E26522B19}"/>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719E7B5F-8E31-554F-A229-59C276839494}"/>
              </a:ext>
            </a:extLst>
          </p:cNvPr>
          <p:cNvSpPr txBox="1">
            <a:spLocks noGrp="1"/>
          </p:cNvSpPr>
          <p:nvPr>
            <p:ph type="title"/>
          </p:nvPr>
        </p:nvSpPr>
        <p:spPr>
          <a:xfrm>
            <a:off x="2554288" y="2397948"/>
            <a:ext cx="8802410" cy="2554545"/>
          </a:xfrm>
          <a:prstGeom prst="rect">
            <a:avLst/>
          </a:prstGeom>
          <a:noFill/>
        </p:spPr>
        <p:txBody>
          <a:bodyPr wrap="none" rtlCol="0">
            <a:spAutoFit/>
          </a:bodyPr>
          <a:lstStyle/>
          <a:p>
            <a:r>
              <a:rPr lang="ja-JP" altLang="en-US" sz="3200" b="1" dirty="0">
                <a:solidFill>
                  <a:schemeClr val="accent1">
                    <a:lumMod val="75000"/>
                  </a:schemeClr>
                </a:solidFill>
              </a:rPr>
              <a:t>事例や判例を紹介。</a:t>
            </a:r>
            <a:br>
              <a:rPr lang="en-US" altLang="ja-JP" sz="3200" b="1" dirty="0">
                <a:solidFill>
                  <a:schemeClr val="accent1">
                    <a:lumMod val="75000"/>
                  </a:schemeClr>
                </a:solidFill>
              </a:rPr>
            </a:br>
            <a:br>
              <a:rPr lang="en-US" altLang="ja-JP" sz="3200" b="1" dirty="0">
                <a:solidFill>
                  <a:schemeClr val="accent1">
                    <a:lumMod val="75000"/>
                  </a:schemeClr>
                </a:solidFill>
              </a:rPr>
            </a:br>
            <a:r>
              <a:rPr lang="ja-JP" altLang="en-US" sz="3200" b="1" dirty="0">
                <a:solidFill>
                  <a:schemeClr val="accent1">
                    <a:lumMod val="75000"/>
                  </a:schemeClr>
                </a:solidFill>
              </a:rPr>
              <a:t>相談件数上位の</a:t>
            </a:r>
            <a:br>
              <a:rPr lang="en-US" altLang="ja-JP" sz="3200" b="1" dirty="0">
                <a:solidFill>
                  <a:schemeClr val="accent1">
                    <a:lumMod val="75000"/>
                  </a:schemeClr>
                </a:solidFill>
              </a:rPr>
            </a:br>
            <a:r>
              <a:rPr lang="ja-JP" altLang="en-US" sz="3200" b="1" dirty="0">
                <a:solidFill>
                  <a:schemeClr val="accent1">
                    <a:lumMod val="75000"/>
                  </a:schemeClr>
                </a:solidFill>
              </a:rPr>
              <a:t>パワーハラスメント・セクシャルハラスメント</a:t>
            </a:r>
            <a:br>
              <a:rPr lang="en-US" altLang="ja-JP" sz="3200" b="1" dirty="0">
                <a:solidFill>
                  <a:schemeClr val="accent1">
                    <a:lumMod val="75000"/>
                  </a:schemeClr>
                </a:solidFill>
              </a:rPr>
            </a:br>
            <a:r>
              <a:rPr lang="ja-JP" altLang="en-US" sz="3200" b="1" dirty="0">
                <a:solidFill>
                  <a:schemeClr val="accent1">
                    <a:lumMod val="75000"/>
                  </a:schemeClr>
                </a:solidFill>
              </a:rPr>
              <a:t>を中心に理解を深め、予防策を考えます</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4034770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3A0D93F2-496A-D0B0-5B37-72817DA8E7C9}"/>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D6062516-F8D6-4A8C-89E0-6796F1BEF98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32165546-7AF2-7796-338F-61A5799993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093FDC44-3726-4DBA-C79C-C83EBBD80A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B02EEFD3-99A0-400F-E23C-43446B60A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22A99A0F-EA97-386D-F1EA-702978B19A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6DE53AA0-6689-23C6-65B1-F4EE238D4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4AF45764-B361-B374-1819-28AC0257B4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0BC152DC-A763-9BA4-92F2-9325785309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B64E0581-CAFA-24A0-C0CC-A3CCCB382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6C25E010-8F53-DD57-00B6-1A1049AFE6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5068A5E3-BDC7-7898-E095-B401197E2E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EFA1DD24-B58B-C2E7-1A89-F1F181408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A7C20554-03D5-D074-AFD6-0E2CFDDF5C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62F66A6E-DC34-10F9-6124-AFDB9EC367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1B7AC8FA-6A8F-B1B8-0433-862DBC1F78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FE6E92B6-AEBD-2C27-2FAA-76729596B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27AF0E78-25BE-CF68-D9D5-93915F6F5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1B0A8172-B6B7-EF4D-6D13-38570B6276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F811782A-4964-E697-F42B-FA726B2DD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E3BD187D-ABC3-18E3-A3FF-223510C0E0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EC838B18-6092-B1CE-6241-3B2EA62316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B22A806A-CB6D-67F8-02DD-75146835E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77C34349-69DC-FDF7-5EE0-DADD9B9BE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12937F56-CD93-CC61-8AC0-D0AC76B6D3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8D220753-02CA-447C-5987-76FE030C40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23F87A48-E9A1-FEFC-EFDE-D378BDDFE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0C132BC8-F057-0179-1219-A895E7430F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B9D94473-1FA9-D28A-BC4D-CA3D68902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DF9A925E-B87C-9E3A-8A3D-3CB434EA4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8C24FE4-7E14-71EE-AC3D-2EFDFA002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58B2417A-22DC-E3D9-2963-3A163FE4207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2E912EF2-50A4-56BC-0016-90B351203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3E012B01-F4D3-1814-9DA8-065DAD1172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2CBCE517-A9D0-5204-CF19-6923E19157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BE865E6B-4086-FA21-50D3-9E6C03B724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26988B1D-F893-D78E-0515-05A6A4B99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6F661424-7BB7-FEDB-448B-15000270B3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F191A1E3-AD0A-7BD1-A14C-98119D3E3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B17C7B90-88C8-9C44-4417-91EFD8A31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C742E7A1-1626-1050-9AF7-CFFFEE2054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6B694576-674F-F743-9FC1-956234B5DD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0E332CFF-9289-3D3E-4B13-9B239B1A8F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009CBC2F-EE70-9E9E-CFCF-4C4B3C332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0ED5B196-AC70-F345-06E9-30560973C45F}"/>
              </a:ext>
            </a:extLst>
          </p:cNvPr>
          <p:cNvSpPr>
            <a:spLocks noGrp="1"/>
          </p:cNvSpPr>
          <p:nvPr>
            <p:ph type="title"/>
          </p:nvPr>
        </p:nvSpPr>
        <p:spPr>
          <a:xfrm>
            <a:off x="-48883" y="1512333"/>
            <a:ext cx="8000956" cy="4220820"/>
          </a:xfrm>
        </p:spPr>
        <p:txBody>
          <a:bodyPr vert="horz" lIns="91440" tIns="45720" rIns="91440" bIns="45720" rtlCol="0" anchor="ctr">
            <a:normAutofit/>
          </a:bodyPr>
          <a:lstStyle/>
          <a:p>
            <a:pPr algn="r"/>
            <a:r>
              <a:rPr lang="ja-JP" altLang="en-US" sz="6600" b="1" dirty="0">
                <a:solidFill>
                  <a:schemeClr val="tx2">
                    <a:lumMod val="75000"/>
                  </a:schemeClr>
                </a:solidFill>
              </a:rPr>
              <a:t>モチベーション</a:t>
            </a:r>
            <a:r>
              <a:rPr kumimoji="1" lang="ja-JP" altLang="en-US" sz="6600" b="1" dirty="0">
                <a:solidFill>
                  <a:schemeClr val="tx2">
                    <a:lumMod val="75000"/>
                  </a:schemeClr>
                </a:solidFill>
              </a:rPr>
              <a:t>研修</a:t>
            </a:r>
          </a:p>
        </p:txBody>
      </p:sp>
      <p:cxnSp>
        <p:nvCxnSpPr>
          <p:cNvPr id="57" name="Straight Connector 56">
            <a:extLst>
              <a:ext uri="{FF2B5EF4-FFF2-40B4-BE49-F238E27FC236}">
                <a16:creationId xmlns:a16="http://schemas.microsoft.com/office/drawing/2014/main" id="{92E4F72E-FDAC-40AB-9460-BBF23359E6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01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418C4-22D2-ACFD-14B2-FD1BD122986F}"/>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B8E55E2-864C-3551-B9C5-CB2EAE7301BA}"/>
              </a:ext>
            </a:extLst>
          </p:cNvPr>
          <p:cNvSpPr>
            <a:spLocks noGrp="1"/>
          </p:cNvSpPr>
          <p:nvPr>
            <p:ph idx="1"/>
          </p:nvPr>
        </p:nvSpPr>
        <p:spPr>
          <a:xfrm>
            <a:off x="3617912" y="979658"/>
            <a:ext cx="8915400" cy="846594"/>
          </a:xfrm>
        </p:spPr>
        <p:txBody>
          <a:bodyPr>
            <a:normAutofit/>
          </a:bodyPr>
          <a:lstStyle/>
          <a:p>
            <a:r>
              <a:rPr lang="ja-JP" altLang="en-US" dirty="0"/>
              <a:t>過去から現在の社員の意識変化や教育を辿る</a:t>
            </a:r>
            <a:endParaRPr lang="en-US" altLang="ja-JP" dirty="0"/>
          </a:p>
          <a:p>
            <a:endParaRPr kumimoji="1" lang="ja-JP" altLang="en-US" dirty="0"/>
          </a:p>
        </p:txBody>
      </p:sp>
      <p:sp>
        <p:nvSpPr>
          <p:cNvPr id="4" name="タイトル 3">
            <a:extLst>
              <a:ext uri="{FF2B5EF4-FFF2-40B4-BE49-F238E27FC236}">
                <a16:creationId xmlns:a16="http://schemas.microsoft.com/office/drawing/2014/main" id="{06F89171-15F4-4CC7-C500-B36ABA5F4B56}"/>
              </a:ext>
            </a:extLst>
          </p:cNvPr>
          <p:cNvSpPr txBox="1">
            <a:spLocks noGrp="1"/>
          </p:cNvSpPr>
          <p:nvPr>
            <p:ph type="title"/>
          </p:nvPr>
        </p:nvSpPr>
        <p:spPr>
          <a:xfrm>
            <a:off x="2592388" y="328083"/>
            <a:ext cx="6340197" cy="584775"/>
          </a:xfrm>
          <a:prstGeom prst="rect">
            <a:avLst/>
          </a:prstGeom>
          <a:noFill/>
        </p:spPr>
        <p:txBody>
          <a:bodyPr wrap="none" rtlCol="0">
            <a:spAutoFit/>
          </a:bodyPr>
          <a:lstStyle/>
          <a:p>
            <a:r>
              <a:rPr kumimoji="1" lang="ja-JP" altLang="en-US" sz="3200" b="1" dirty="0">
                <a:solidFill>
                  <a:schemeClr val="accent1">
                    <a:lumMod val="75000"/>
                  </a:schemeClr>
                </a:solidFill>
              </a:rPr>
              <a:t>１．</a:t>
            </a:r>
            <a:r>
              <a:rPr lang="ja-JP" altLang="en-US" sz="3200" b="1" dirty="0">
                <a:solidFill>
                  <a:schemeClr val="accent1">
                    <a:lumMod val="75000"/>
                  </a:schemeClr>
                </a:solidFill>
              </a:rPr>
              <a:t>変わりゆく働く環境と社員像</a:t>
            </a:r>
            <a:endParaRPr kumimoji="1" lang="ja-JP" altLang="en-US" sz="3200" b="1" dirty="0">
              <a:solidFill>
                <a:schemeClr val="accent1">
                  <a:lumMod val="75000"/>
                </a:schemeClr>
              </a:solidFill>
            </a:endParaRPr>
          </a:p>
        </p:txBody>
      </p:sp>
      <p:sp>
        <p:nvSpPr>
          <p:cNvPr id="2" name="タイトル 3">
            <a:extLst>
              <a:ext uri="{FF2B5EF4-FFF2-40B4-BE49-F238E27FC236}">
                <a16:creationId xmlns:a16="http://schemas.microsoft.com/office/drawing/2014/main" id="{FC79F754-34C6-64F8-EB82-F51412EA1A02}"/>
              </a:ext>
            </a:extLst>
          </p:cNvPr>
          <p:cNvSpPr txBox="1">
            <a:spLocks/>
          </p:cNvSpPr>
          <p:nvPr/>
        </p:nvSpPr>
        <p:spPr>
          <a:xfrm>
            <a:off x="2592388" y="1934121"/>
            <a:ext cx="4698722" cy="584775"/>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２．自己理解～他者理解</a:t>
            </a:r>
            <a:endParaRPr lang="en-US" altLang="ja-JP" sz="3200" b="1" dirty="0">
              <a:solidFill>
                <a:schemeClr val="accent1">
                  <a:lumMod val="75000"/>
                </a:schemeClr>
              </a:solidFill>
            </a:endParaRPr>
          </a:p>
        </p:txBody>
      </p:sp>
      <p:sp>
        <p:nvSpPr>
          <p:cNvPr id="7" name="コンテンツ プレースホルダー 2">
            <a:extLst>
              <a:ext uri="{FF2B5EF4-FFF2-40B4-BE49-F238E27FC236}">
                <a16:creationId xmlns:a16="http://schemas.microsoft.com/office/drawing/2014/main" id="{80254155-1A98-7AC7-B2A1-A7F12901CECA}"/>
              </a:ext>
            </a:extLst>
          </p:cNvPr>
          <p:cNvSpPr txBox="1">
            <a:spLocks/>
          </p:cNvSpPr>
          <p:nvPr/>
        </p:nvSpPr>
        <p:spPr>
          <a:xfrm>
            <a:off x="3641456" y="2548013"/>
            <a:ext cx="8915400" cy="154543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価値観リストワークで自己理解を深める</a:t>
            </a:r>
            <a:endParaRPr lang="en-US" altLang="ja-JP" dirty="0"/>
          </a:p>
          <a:p>
            <a:r>
              <a:rPr lang="ja-JP" altLang="en-US" dirty="0"/>
              <a:t>ジョハリの窓ワークで客観的視点を確認</a:t>
            </a:r>
            <a:endParaRPr lang="en-US" altLang="ja-JP" dirty="0"/>
          </a:p>
          <a:p>
            <a:endParaRPr lang="en-US" altLang="ja-JP" dirty="0"/>
          </a:p>
          <a:p>
            <a:pPr marL="0" indent="0">
              <a:buNone/>
            </a:pPr>
            <a:r>
              <a:rPr lang="ja-JP" altLang="en-US" dirty="0"/>
              <a:t>　</a:t>
            </a:r>
            <a:endParaRPr lang="en-US" altLang="ja-JP" dirty="0"/>
          </a:p>
          <a:p>
            <a:endParaRPr lang="ja-JP" altLang="en-US" dirty="0"/>
          </a:p>
        </p:txBody>
      </p:sp>
      <p:sp>
        <p:nvSpPr>
          <p:cNvPr id="8" name="コンテンツ プレースホルダー 2">
            <a:extLst>
              <a:ext uri="{FF2B5EF4-FFF2-40B4-BE49-F238E27FC236}">
                <a16:creationId xmlns:a16="http://schemas.microsoft.com/office/drawing/2014/main" id="{20FF3B2F-309E-BD30-92DA-92C88D04B1D7}"/>
              </a:ext>
            </a:extLst>
          </p:cNvPr>
          <p:cNvSpPr txBox="1">
            <a:spLocks/>
          </p:cNvSpPr>
          <p:nvPr/>
        </p:nvSpPr>
        <p:spPr>
          <a:xfrm>
            <a:off x="3617912" y="5976683"/>
            <a:ext cx="8915400" cy="6405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エゴグラムを用いて自分と他人の特徴を理解しチームで動く力にする</a:t>
            </a:r>
            <a:endParaRPr lang="en-US" altLang="ja-JP" dirty="0"/>
          </a:p>
          <a:p>
            <a:endParaRPr lang="ja-JP" altLang="en-US" dirty="0"/>
          </a:p>
        </p:txBody>
      </p:sp>
      <p:sp>
        <p:nvSpPr>
          <p:cNvPr id="9" name="タイトル 3">
            <a:extLst>
              <a:ext uri="{FF2B5EF4-FFF2-40B4-BE49-F238E27FC236}">
                <a16:creationId xmlns:a16="http://schemas.microsoft.com/office/drawing/2014/main" id="{6E889970-89CC-D97D-3585-FD1C000CA7BA}"/>
              </a:ext>
            </a:extLst>
          </p:cNvPr>
          <p:cNvSpPr txBox="1">
            <a:spLocks/>
          </p:cNvSpPr>
          <p:nvPr/>
        </p:nvSpPr>
        <p:spPr>
          <a:xfrm>
            <a:off x="2592388" y="3764508"/>
            <a:ext cx="8802410" cy="1077218"/>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３．職業人生においての印象に残っていること</a:t>
            </a:r>
            <a:endParaRPr lang="en-US" altLang="ja-JP" sz="3200" b="1" dirty="0">
              <a:solidFill>
                <a:schemeClr val="accent1">
                  <a:lumMod val="75000"/>
                </a:schemeClr>
              </a:solidFill>
            </a:endParaRPr>
          </a:p>
          <a:p>
            <a:endParaRPr lang="en-US" altLang="ja-JP" sz="3200" b="1" dirty="0">
              <a:solidFill>
                <a:schemeClr val="accent1">
                  <a:lumMod val="75000"/>
                </a:schemeClr>
              </a:solidFill>
            </a:endParaRPr>
          </a:p>
        </p:txBody>
      </p:sp>
      <p:sp>
        <p:nvSpPr>
          <p:cNvPr id="10" name="コンテンツ プレースホルダー 2">
            <a:extLst>
              <a:ext uri="{FF2B5EF4-FFF2-40B4-BE49-F238E27FC236}">
                <a16:creationId xmlns:a16="http://schemas.microsoft.com/office/drawing/2014/main" id="{1D7AC96C-DFC2-16F7-3996-88C61D3C6573}"/>
              </a:ext>
            </a:extLst>
          </p:cNvPr>
          <p:cNvSpPr txBox="1">
            <a:spLocks/>
          </p:cNvSpPr>
          <p:nvPr/>
        </p:nvSpPr>
        <p:spPr>
          <a:xfrm>
            <a:off x="3617912" y="4493481"/>
            <a:ext cx="8915400" cy="6405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出来事と感情を一致させて振り返り自身の価値観を知る</a:t>
            </a:r>
            <a:endParaRPr lang="en-US" altLang="ja-JP" dirty="0"/>
          </a:p>
          <a:p>
            <a:endParaRPr lang="ja-JP" altLang="en-US" dirty="0"/>
          </a:p>
        </p:txBody>
      </p:sp>
      <p:sp>
        <p:nvSpPr>
          <p:cNvPr id="11" name="タイトル 3">
            <a:extLst>
              <a:ext uri="{FF2B5EF4-FFF2-40B4-BE49-F238E27FC236}">
                <a16:creationId xmlns:a16="http://schemas.microsoft.com/office/drawing/2014/main" id="{98B22311-AD8E-8F5D-5962-E6C0EE793B90}"/>
              </a:ext>
            </a:extLst>
          </p:cNvPr>
          <p:cNvSpPr txBox="1">
            <a:spLocks/>
          </p:cNvSpPr>
          <p:nvPr/>
        </p:nvSpPr>
        <p:spPr>
          <a:xfrm>
            <a:off x="2592388" y="5219743"/>
            <a:ext cx="3057247" cy="1077218"/>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４．強みと弱み</a:t>
            </a:r>
            <a:endParaRPr lang="en-US" altLang="ja-JP" sz="3200" b="1" dirty="0">
              <a:solidFill>
                <a:schemeClr val="accent1">
                  <a:lumMod val="75000"/>
                </a:schemeClr>
              </a:solidFill>
            </a:endParaRPr>
          </a:p>
          <a:p>
            <a:endParaRPr lang="en-US" altLang="ja-JP" sz="3200" b="1" dirty="0">
              <a:solidFill>
                <a:schemeClr val="accent1">
                  <a:lumMod val="75000"/>
                </a:schemeClr>
              </a:solidFill>
            </a:endParaRPr>
          </a:p>
        </p:txBody>
      </p:sp>
    </p:spTree>
    <p:extLst>
      <p:ext uri="{BB962C8B-B14F-4D97-AF65-F5344CB8AC3E}">
        <p14:creationId xmlns:p14="http://schemas.microsoft.com/office/powerpoint/2010/main" val="2556387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483EF982-A4CF-FBFB-2CBC-1456C4DD3B01}"/>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256EAD54-69D5-B52E-4B07-8DE8AA5AE3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E2061ACB-86E6-C116-F961-181B8B337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2C25F918-9AB9-E9C7-FA66-293D6825B1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150A2327-5246-9D30-BFF5-6DAC259D6A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7CE5D892-9D54-5C0D-64FE-FDD827FE7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FF894046-0BEF-46E0-B066-1EFD55D514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987E235A-94B7-2CC9-14C3-314F236BD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EA90A9D4-A887-D8A7-2D33-93047053BB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9C1C9A59-B38C-EB5F-2715-CEBD9776E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28FB7B3A-90D0-9F90-F5E7-14E30FB978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87AB0E8D-FD39-6AA5-8EF7-786E60C18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44B2F498-A45C-C264-526B-3CCC4E9AE0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9694DA00-C003-FD34-0B15-AC0455C35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16C915FA-F115-D447-2C31-32F1E6E0AD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BACE073A-076D-9513-8AC3-E2AFC2563F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94E64CCE-F97D-AB91-DE3B-2F52DFC32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34B301B1-E528-760E-9560-F38E71209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80D95F03-6F62-D323-E6F8-8316A0800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C1303B88-6A13-E711-A911-2CBCFCDA6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7ADB8BCE-106F-5BBA-A6B1-AEEFA4A516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78AC545E-DE39-15EC-37F2-4E69E0801D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8F5587D2-FC04-CAF5-0168-D1FF0064B1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74555369-E103-7606-D33D-EBF8719308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B87461E6-D29A-356A-A073-808844924F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E7290196-A83A-1597-C20E-E736D1F26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5BECB687-B786-1EF7-EF88-47130FB897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B7C24D4C-CA33-E78E-157C-8867C9507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CE46DFA8-3CAA-2947-81B0-C3A75FC220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AC18D967-6741-5F0E-6C5A-21442D28C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6229119C-B0B2-3E6B-8164-FE3069547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126EF42E-57A4-63B6-F012-532C0DA92B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7775A7F9-41E3-05ED-BF24-DF39C00746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0DB320ED-0BDC-C5FE-D8A1-7FEAB4BEE5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B09A86CF-4A91-CF5C-BD53-A436D2B31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69A415B4-BD66-DE46-0A22-4709180091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0CD503B8-7F1A-388A-8519-83B07D0F5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BEE3386C-78CE-881C-71D2-F4055BE30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B32D1A6B-CDBB-87D7-7CF4-ED54189AA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D0318075-CF29-363B-D9C7-ACCA2A5168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91E530B7-4C60-A268-F2D9-7B49C594D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4DE01C46-9CC3-AFDE-58F1-4AE081425F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53DBD529-0DE8-0FAF-6C2E-CD37585B8A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05F372B1-1DCA-2A5D-E859-5FB3DEEC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61D5FEA4-3A03-47C8-1C3A-79C4BCEA7614}"/>
              </a:ext>
            </a:extLst>
          </p:cNvPr>
          <p:cNvSpPr>
            <a:spLocks noGrp="1"/>
          </p:cNvSpPr>
          <p:nvPr>
            <p:ph type="title"/>
          </p:nvPr>
        </p:nvSpPr>
        <p:spPr>
          <a:xfrm>
            <a:off x="702816" y="1542597"/>
            <a:ext cx="6865488" cy="4220820"/>
          </a:xfrm>
        </p:spPr>
        <p:txBody>
          <a:bodyPr vert="horz" lIns="91440" tIns="45720" rIns="91440" bIns="45720" rtlCol="0" anchor="ctr">
            <a:normAutofit/>
          </a:bodyPr>
          <a:lstStyle/>
          <a:p>
            <a:pPr algn="r"/>
            <a:r>
              <a:rPr lang="ja-JP" altLang="en-US" sz="6600" b="1" dirty="0">
                <a:solidFill>
                  <a:schemeClr val="tx2">
                    <a:lumMod val="75000"/>
                  </a:schemeClr>
                </a:solidFill>
              </a:rPr>
              <a:t>免疫マップ</a:t>
            </a:r>
            <a:r>
              <a:rPr kumimoji="1" lang="ja-JP" altLang="en-US" sz="6600" b="1" dirty="0">
                <a:solidFill>
                  <a:schemeClr val="tx2">
                    <a:lumMod val="75000"/>
                  </a:schemeClr>
                </a:solidFill>
              </a:rPr>
              <a:t>研修</a:t>
            </a:r>
          </a:p>
        </p:txBody>
      </p:sp>
      <p:cxnSp>
        <p:nvCxnSpPr>
          <p:cNvPr id="57" name="Straight Connector 56">
            <a:extLst>
              <a:ext uri="{FF2B5EF4-FFF2-40B4-BE49-F238E27FC236}">
                <a16:creationId xmlns:a16="http://schemas.microsoft.com/office/drawing/2014/main" id="{C7F0E070-E48C-1D3A-B6C7-ACAD7F1918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98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D8C89-5274-2EBC-F0DB-A4DE6A5D932F}"/>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8DA159B9-F253-8788-97E9-F322C09E10A5}"/>
              </a:ext>
            </a:extLst>
          </p:cNvPr>
          <p:cNvSpPr txBox="1">
            <a:spLocks noGrp="1"/>
          </p:cNvSpPr>
          <p:nvPr>
            <p:ph type="title"/>
          </p:nvPr>
        </p:nvSpPr>
        <p:spPr>
          <a:xfrm>
            <a:off x="2535238" y="1026348"/>
            <a:ext cx="9212778" cy="5016758"/>
          </a:xfrm>
          <a:prstGeom prst="rect">
            <a:avLst/>
          </a:prstGeom>
          <a:noFill/>
        </p:spPr>
        <p:txBody>
          <a:bodyPr wrap="none" rtlCol="0">
            <a:spAutoFit/>
          </a:bodyPr>
          <a:lstStyle/>
          <a:p>
            <a:r>
              <a:rPr lang="ja-JP" altLang="en-US" sz="3200" b="1" dirty="0">
                <a:solidFill>
                  <a:schemeClr val="accent1">
                    <a:lumMod val="75000"/>
                  </a:schemeClr>
                </a:solidFill>
              </a:rPr>
              <a:t>目標を達成するためにどうしたいのか：</a:t>
            </a:r>
            <a:r>
              <a:rPr lang="ja-JP" altLang="en-US" sz="3200" b="1" dirty="0">
                <a:solidFill>
                  <a:srgbClr val="0070C0"/>
                </a:solidFill>
              </a:rPr>
              <a:t>改善目標</a:t>
            </a:r>
            <a:br>
              <a:rPr lang="en-US" altLang="ja-JP" sz="3200" b="1" dirty="0">
                <a:solidFill>
                  <a:srgbClr val="0070C0"/>
                </a:solidFill>
              </a:rPr>
            </a:br>
            <a:br>
              <a:rPr lang="en-US" altLang="ja-JP" sz="3200" b="1" dirty="0">
                <a:solidFill>
                  <a:schemeClr val="accent1">
                    <a:lumMod val="75000"/>
                  </a:schemeClr>
                </a:solidFill>
              </a:rPr>
            </a:br>
            <a:r>
              <a:rPr lang="ja-JP" altLang="en-US" sz="3200" b="1" dirty="0">
                <a:solidFill>
                  <a:schemeClr val="accent1">
                    <a:lumMod val="75000"/>
                  </a:schemeClr>
                </a:solidFill>
              </a:rPr>
              <a:t>なぜ、それができないのか：</a:t>
            </a:r>
            <a:r>
              <a:rPr lang="ja-JP" altLang="en-US" sz="3200" b="1" dirty="0">
                <a:solidFill>
                  <a:srgbClr val="0070C0"/>
                </a:solidFill>
              </a:rPr>
              <a:t>阻害行動</a:t>
            </a:r>
            <a:br>
              <a:rPr lang="en-US" altLang="ja-JP" sz="3200" b="1" dirty="0">
                <a:solidFill>
                  <a:schemeClr val="accent1">
                    <a:lumMod val="75000"/>
                  </a:schemeClr>
                </a:solidFill>
              </a:rPr>
            </a:br>
            <a:br>
              <a:rPr lang="en-US" altLang="ja-JP" sz="3200" b="1" dirty="0">
                <a:solidFill>
                  <a:schemeClr val="accent1">
                    <a:lumMod val="75000"/>
                  </a:schemeClr>
                </a:solidFill>
              </a:rPr>
            </a:br>
            <a:r>
              <a:rPr lang="ja-JP" altLang="en-US" sz="3200" b="1" dirty="0">
                <a:solidFill>
                  <a:schemeClr val="accent1">
                    <a:lumMod val="75000"/>
                  </a:schemeClr>
                </a:solidFill>
              </a:rPr>
              <a:t>どうしてそう動いてしまうのか：</a:t>
            </a:r>
            <a:r>
              <a:rPr lang="ja-JP" altLang="en-US" sz="3200" b="1" dirty="0">
                <a:solidFill>
                  <a:srgbClr val="0070C0"/>
                </a:solidFill>
              </a:rPr>
              <a:t>裏の目標</a:t>
            </a:r>
            <a:br>
              <a:rPr lang="en-US" altLang="ja-JP" sz="3200" b="1" dirty="0">
                <a:solidFill>
                  <a:schemeClr val="accent1">
                    <a:lumMod val="75000"/>
                  </a:schemeClr>
                </a:solidFill>
              </a:rPr>
            </a:br>
            <a:br>
              <a:rPr lang="en-US" altLang="ja-JP" sz="3200" b="1" dirty="0">
                <a:solidFill>
                  <a:schemeClr val="accent1">
                    <a:lumMod val="75000"/>
                  </a:schemeClr>
                </a:solidFill>
              </a:rPr>
            </a:br>
            <a:r>
              <a:rPr lang="ja-JP" altLang="en-US" sz="3200" b="1" dirty="0">
                <a:solidFill>
                  <a:schemeClr val="accent1">
                    <a:lumMod val="75000"/>
                  </a:schemeClr>
                </a:solidFill>
              </a:rPr>
              <a:t>裏の目標を持つ理由：</a:t>
            </a:r>
            <a:r>
              <a:rPr lang="ja-JP" altLang="en-US" sz="3200" b="1" dirty="0">
                <a:solidFill>
                  <a:srgbClr val="0070C0"/>
                </a:solidFill>
              </a:rPr>
              <a:t>強固な固定観念</a:t>
            </a:r>
            <a:br>
              <a:rPr lang="en-US" altLang="ja-JP" sz="3200" b="1" dirty="0">
                <a:solidFill>
                  <a:schemeClr val="accent1">
                    <a:lumMod val="75000"/>
                  </a:schemeClr>
                </a:solidFill>
              </a:rPr>
            </a:br>
            <a:br>
              <a:rPr lang="en-US" altLang="ja-JP" sz="3200" b="1" dirty="0">
                <a:solidFill>
                  <a:schemeClr val="accent1">
                    <a:lumMod val="75000"/>
                  </a:schemeClr>
                </a:solidFill>
              </a:rPr>
            </a:br>
            <a:r>
              <a:rPr lang="ja-JP" altLang="en-US" sz="3200" b="1" dirty="0">
                <a:solidFill>
                  <a:schemeClr val="accent1">
                    <a:lumMod val="75000"/>
                  </a:schemeClr>
                </a:solidFill>
              </a:rPr>
              <a:t>　　</a:t>
            </a:r>
            <a:r>
              <a:rPr lang="en-US" altLang="ja-JP" sz="3200" b="1" dirty="0">
                <a:solidFill>
                  <a:schemeClr val="accent1">
                    <a:lumMod val="75000"/>
                  </a:schemeClr>
                </a:solidFill>
              </a:rPr>
              <a:t>※</a:t>
            </a:r>
            <a:r>
              <a:rPr lang="ja-JP" altLang="en-US" sz="3200" b="1" dirty="0">
                <a:solidFill>
                  <a:schemeClr val="accent1">
                    <a:lumMod val="75000"/>
                  </a:schemeClr>
                </a:solidFill>
              </a:rPr>
              <a:t>それぞれを炙り出し固定観念の評価を</a:t>
            </a:r>
            <a:br>
              <a:rPr lang="en-US" altLang="ja-JP" sz="3200" b="1" dirty="0">
                <a:solidFill>
                  <a:schemeClr val="accent1">
                    <a:lumMod val="75000"/>
                  </a:schemeClr>
                </a:solidFill>
              </a:rPr>
            </a:br>
            <a:r>
              <a:rPr lang="ja-JP" altLang="en-US" sz="3200" b="1" dirty="0">
                <a:solidFill>
                  <a:schemeClr val="accent1">
                    <a:lumMod val="75000"/>
                  </a:schemeClr>
                </a:solidFill>
              </a:rPr>
              <a:t>　　　個人、グループで行い成長につなげる</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1551878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0AD80EC3-C6C7-1C43-2751-0365473396EF}"/>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78A15F26-D6FA-49DB-262C-422DE500CB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8C8FA3BE-BFDB-B317-C640-F4C2695B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1DCA0423-A84E-C9CA-0E3C-F8A78B228A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E613D306-FFA8-928F-BADF-2D02F9F78A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9CF54A82-55E1-B042-659A-A340A84131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F3203A07-AEE8-ADE7-C6FF-7E73E1A8B9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3885F04B-02FD-EE44-0BED-62F8425B73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2D693A9C-1DD8-8097-3D0D-E4610095F4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6E6FEFFC-C535-41FD-6C21-91A8F67136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0C0D1E15-E597-CB4B-8555-3B7561C4D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232AE940-5B50-6690-1F11-51442D261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3C12ED24-B45D-9E02-DA9A-3F0B7F4EDA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5671A0DB-C96C-26A2-719B-0F27FE829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E552E84E-DFDD-ADB1-BCE1-66CA43E8A2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58FE268A-70EA-515D-2641-410FD07A72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105B0D20-8675-CC47-0406-D14E9DD94B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97C7F400-8761-260C-0170-78E85B9E4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6B7F2139-90C0-1F93-254E-92D3A18A0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D77FD7B0-F7A9-DEEE-517B-A332FB56A8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C5E5C7FE-DE6F-B369-C732-49B5F7479B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0C52C430-493A-CA9F-A554-A9E625A8DD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4C3D1B9F-235A-9EE4-21BD-E80D8FE78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9D013C3A-E0C2-2E21-C10A-AF773E646D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E155E84A-734A-9009-4611-0C0C53BD67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54908D41-ADEC-CAB0-74B7-1A1A44C373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D87C1A99-B66D-0230-30F4-11F19DA3EF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6552E775-0645-30E0-CC5B-1D41724E3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F900A3FC-77A6-4F12-DFB9-864AC87F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947FD7B3-066F-91F6-94B6-0014028662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C72A3EA-09AA-AB40-80DC-F1DB9A3AA0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BCCAB643-E3A5-E4FD-4AD8-69F90CFD63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D3B3259E-52AC-C2DB-FBDC-8043F550DC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8AE418F6-769C-52EF-00A1-590B7FEA1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B02CCB36-2955-EF7F-019C-8B0B9B3480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46A979E9-95B6-8771-9043-1921A8995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99A19D10-6EF0-4031-020B-608670ADB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6C6CB447-F5A9-C777-89DE-BCAAC3A465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1799FB46-C01E-2F88-A840-827A59273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8E9742F9-F9AF-F262-06D8-DC5BD6FFD5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7FF2B297-89A1-B48B-7ED4-67997D52F7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318768CD-F357-07B4-513F-99FB343233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A7FDD44D-66E5-007D-CFD9-41987E517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BC1230B8-CA6F-5A40-63B4-5C2D192A66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368F4AF6-189A-93F1-B5E2-7A63C64210D1}"/>
              </a:ext>
            </a:extLst>
          </p:cNvPr>
          <p:cNvSpPr>
            <a:spLocks noGrp="1"/>
          </p:cNvSpPr>
          <p:nvPr>
            <p:ph type="title"/>
          </p:nvPr>
        </p:nvSpPr>
        <p:spPr>
          <a:xfrm>
            <a:off x="212039" y="1409247"/>
            <a:ext cx="7787379" cy="4220820"/>
          </a:xfrm>
        </p:spPr>
        <p:txBody>
          <a:bodyPr vert="horz" lIns="91440" tIns="45720" rIns="91440" bIns="45720" rtlCol="0" anchor="ctr">
            <a:normAutofit/>
          </a:bodyPr>
          <a:lstStyle/>
          <a:p>
            <a:pPr algn="r"/>
            <a:r>
              <a:rPr lang="ja-JP" altLang="en-US" sz="6600" b="1" dirty="0">
                <a:solidFill>
                  <a:schemeClr val="tx2">
                    <a:lumMod val="75000"/>
                  </a:schemeClr>
                </a:solidFill>
              </a:rPr>
              <a:t>メンタルヘルス</a:t>
            </a:r>
            <a:r>
              <a:rPr kumimoji="1" lang="ja-JP" altLang="en-US" sz="6600" b="1" dirty="0">
                <a:solidFill>
                  <a:schemeClr val="tx2">
                    <a:lumMod val="75000"/>
                  </a:schemeClr>
                </a:solidFill>
              </a:rPr>
              <a:t>研修</a:t>
            </a:r>
          </a:p>
        </p:txBody>
      </p:sp>
      <p:cxnSp>
        <p:nvCxnSpPr>
          <p:cNvPr id="57" name="Straight Connector 56">
            <a:extLst>
              <a:ext uri="{FF2B5EF4-FFF2-40B4-BE49-F238E27FC236}">
                <a16:creationId xmlns:a16="http://schemas.microsoft.com/office/drawing/2014/main" id="{B652B74D-1634-30E2-1802-36A0DE3E86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16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BD9476-8796-F914-918D-67676F12F225}"/>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921D99F7-3DAF-79C3-1AA7-BEE19178884C}"/>
              </a:ext>
            </a:extLst>
          </p:cNvPr>
          <p:cNvSpPr txBox="1">
            <a:spLocks noGrp="1"/>
          </p:cNvSpPr>
          <p:nvPr>
            <p:ph type="title"/>
          </p:nvPr>
        </p:nvSpPr>
        <p:spPr>
          <a:xfrm>
            <a:off x="3461361" y="2128318"/>
            <a:ext cx="6752169" cy="3046988"/>
          </a:xfrm>
          <a:prstGeom prst="rect">
            <a:avLst/>
          </a:prstGeom>
          <a:noFill/>
        </p:spPr>
        <p:txBody>
          <a:bodyPr wrap="none" rtlCol="0">
            <a:spAutoFit/>
          </a:bodyPr>
          <a:lstStyle/>
          <a:p>
            <a:r>
              <a:rPr kumimoji="1" lang="ja-JP" altLang="en-US" sz="3200" b="1" dirty="0">
                <a:solidFill>
                  <a:schemeClr val="accent1">
                    <a:lumMod val="75000"/>
                  </a:schemeClr>
                </a:solidFill>
              </a:rPr>
              <a:t>ストレス理解とセルフチェック</a:t>
            </a:r>
            <a:br>
              <a:rPr kumimoji="1" lang="en-US" altLang="ja-JP" sz="3200" b="1" dirty="0">
                <a:solidFill>
                  <a:schemeClr val="accent1">
                    <a:lumMod val="75000"/>
                  </a:schemeClr>
                </a:solidFill>
              </a:rPr>
            </a:br>
            <a:r>
              <a:rPr kumimoji="1" lang="ja-JP" altLang="en-US" sz="3200" b="1" dirty="0">
                <a:solidFill>
                  <a:schemeClr val="accent1">
                    <a:lumMod val="75000"/>
                  </a:schemeClr>
                </a:solidFill>
              </a:rPr>
              <a:t>セルフチェック（予防と対処）</a:t>
            </a:r>
            <a:br>
              <a:rPr kumimoji="1" lang="en-US" altLang="ja-JP" sz="3200" b="1" dirty="0">
                <a:solidFill>
                  <a:schemeClr val="accent1">
                    <a:lumMod val="75000"/>
                  </a:schemeClr>
                </a:solidFill>
              </a:rPr>
            </a:br>
            <a:r>
              <a:rPr kumimoji="1" lang="ja-JP" altLang="en-US" sz="3200" b="1" dirty="0">
                <a:solidFill>
                  <a:schemeClr val="accent1">
                    <a:lumMod val="75000"/>
                  </a:schemeClr>
                </a:solidFill>
              </a:rPr>
              <a:t>ラインケア</a:t>
            </a:r>
            <a:br>
              <a:rPr kumimoji="1" lang="en-US" altLang="ja-JP" sz="3200" b="1" dirty="0">
                <a:solidFill>
                  <a:schemeClr val="accent1">
                    <a:lumMod val="75000"/>
                  </a:schemeClr>
                </a:solidFill>
              </a:rPr>
            </a:br>
            <a:r>
              <a:rPr kumimoji="1" lang="ja-JP" altLang="en-US" sz="3200" b="1" dirty="0">
                <a:solidFill>
                  <a:schemeClr val="accent1">
                    <a:lumMod val="75000"/>
                  </a:schemeClr>
                </a:solidFill>
              </a:rPr>
              <a:t>職場復帰支援</a:t>
            </a:r>
            <a:br>
              <a:rPr kumimoji="1" lang="en-US" altLang="ja-JP" sz="3200" b="1" dirty="0">
                <a:solidFill>
                  <a:schemeClr val="accent1">
                    <a:lumMod val="75000"/>
                  </a:schemeClr>
                </a:solidFill>
              </a:rPr>
            </a:br>
            <a:br>
              <a:rPr kumimoji="1" lang="en-US" altLang="ja-JP" sz="3200" b="1" dirty="0">
                <a:solidFill>
                  <a:schemeClr val="accent1">
                    <a:lumMod val="75000"/>
                  </a:schemeClr>
                </a:solidFill>
              </a:rPr>
            </a:br>
            <a:r>
              <a:rPr kumimoji="1" lang="ja-JP" altLang="en-US" sz="3200" b="1" dirty="0">
                <a:solidFill>
                  <a:schemeClr val="accent1">
                    <a:lumMod val="75000"/>
                  </a:schemeClr>
                </a:solidFill>
              </a:rPr>
              <a:t>　　</a:t>
            </a:r>
            <a:r>
              <a:rPr kumimoji="1" lang="en-US" altLang="ja-JP" sz="3200" b="1" dirty="0">
                <a:solidFill>
                  <a:schemeClr val="accent1">
                    <a:lumMod val="75000"/>
                  </a:schemeClr>
                </a:solidFill>
              </a:rPr>
              <a:t>※</a:t>
            </a:r>
            <a:r>
              <a:rPr kumimoji="1" lang="ja-JP" altLang="en-US" sz="3200" b="1" dirty="0">
                <a:solidFill>
                  <a:schemeClr val="accent1">
                    <a:lumMod val="75000"/>
                  </a:schemeClr>
                </a:solidFill>
              </a:rPr>
              <a:t>厚生労働省資料に基づき構成</a:t>
            </a:r>
          </a:p>
        </p:txBody>
      </p:sp>
    </p:spTree>
    <p:extLst>
      <p:ext uri="{BB962C8B-B14F-4D97-AF65-F5344CB8AC3E}">
        <p14:creationId xmlns:p14="http://schemas.microsoft.com/office/powerpoint/2010/main" val="1239660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D5FF2-5B22-B00A-F890-7CB795BE0038}"/>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F9E6E33-A00E-3EE9-9986-5EDFF9891891}"/>
              </a:ext>
            </a:extLst>
          </p:cNvPr>
          <p:cNvSpPr txBox="1"/>
          <p:nvPr/>
        </p:nvSpPr>
        <p:spPr>
          <a:xfrm>
            <a:off x="1743198" y="1162785"/>
            <a:ext cx="10952894" cy="5816977"/>
          </a:xfrm>
          <a:prstGeom prst="rect">
            <a:avLst/>
          </a:prstGeom>
          <a:noFill/>
        </p:spPr>
        <p:txBody>
          <a:bodyPr wrap="square" rtlCol="0">
            <a:spAutoFit/>
          </a:bodyPr>
          <a:lstStyle/>
          <a:p>
            <a:r>
              <a:rPr kumimoji="1" lang="ja-JP" altLang="en-US" sz="2400" b="1" dirty="0"/>
              <a:t>●</a:t>
            </a:r>
            <a:r>
              <a:rPr lang="ja-JP" altLang="en-US" sz="2400" b="1" dirty="0"/>
              <a:t>リーダーシップ研修</a:t>
            </a:r>
            <a:endParaRPr kumimoji="1" lang="en-US" altLang="ja-JP" sz="2400" b="1" dirty="0"/>
          </a:p>
          <a:p>
            <a:r>
              <a:rPr lang="ja-JP" altLang="en-US" dirty="0"/>
              <a:t>　　</a:t>
            </a:r>
            <a:r>
              <a:rPr lang="ja-JP" altLang="en-US" b="1" dirty="0"/>
              <a:t>リーダーシップを理解し、自身のタイプと課題解決の対処法を学び、特性を活かしたリーダー</a:t>
            </a:r>
            <a:endParaRPr lang="en-US" altLang="ja-JP" b="1" dirty="0"/>
          </a:p>
          <a:p>
            <a:r>
              <a:rPr lang="ja-JP" altLang="en-US" b="1" dirty="0"/>
              <a:t>　　シップを発揮する手法を探ります。</a:t>
            </a:r>
            <a:endParaRPr lang="en-US" altLang="ja-JP" b="1" dirty="0"/>
          </a:p>
          <a:p>
            <a:endParaRPr lang="en-US" altLang="ja-JP" sz="2400" b="1" dirty="0"/>
          </a:p>
          <a:p>
            <a:r>
              <a:rPr kumimoji="1" lang="ja-JP" altLang="en-US" sz="2400" b="1" dirty="0"/>
              <a:t>●</a:t>
            </a:r>
            <a:r>
              <a:rPr lang="ja-JP" altLang="en-US" sz="2400" b="1" dirty="0"/>
              <a:t>ビジネスマナー研修</a:t>
            </a:r>
            <a:endParaRPr lang="en-US" altLang="ja-JP" sz="2400" b="1" dirty="0"/>
          </a:p>
          <a:p>
            <a:r>
              <a:rPr kumimoji="1" lang="ja-JP" altLang="en-US" b="1" dirty="0"/>
              <a:t>　　</a:t>
            </a:r>
            <a:r>
              <a:rPr lang="ja-JP" altLang="en-US" b="1" dirty="0"/>
              <a:t>ビジネスマナー</a:t>
            </a:r>
            <a:r>
              <a:rPr lang="en-US" altLang="ja-JP" b="1" dirty="0"/>
              <a:t>5</a:t>
            </a:r>
            <a:r>
              <a:rPr lang="ja-JP" altLang="en-US" b="1" dirty="0"/>
              <a:t>つの基本（挨拶・表情・身だしなみ・態度・言葉遣い）を重点に社内外の応対</a:t>
            </a:r>
            <a:endParaRPr lang="en-US" altLang="ja-JP" b="1" dirty="0"/>
          </a:p>
          <a:p>
            <a:r>
              <a:rPr lang="ja-JP" altLang="en-US" b="1" dirty="0"/>
              <a:t>　　に</a:t>
            </a:r>
            <a:r>
              <a:rPr kumimoji="1" lang="ja-JP" altLang="en-US" b="1" dirty="0"/>
              <a:t>ついて学びます。</a:t>
            </a:r>
            <a:endParaRPr kumimoji="1" lang="en-US" altLang="ja-JP" b="1" dirty="0"/>
          </a:p>
          <a:p>
            <a:endParaRPr lang="en-US" altLang="ja-JP" dirty="0"/>
          </a:p>
          <a:p>
            <a:r>
              <a:rPr kumimoji="1" lang="ja-JP" altLang="en-US" sz="2400" b="1" dirty="0"/>
              <a:t>●</a:t>
            </a:r>
            <a:r>
              <a:rPr lang="ja-JP" altLang="en-US" sz="2400" b="1" dirty="0"/>
              <a:t>キャリア研修</a:t>
            </a:r>
            <a:endParaRPr kumimoji="1" lang="en-US" altLang="ja-JP" sz="2400" b="1" dirty="0"/>
          </a:p>
          <a:p>
            <a:r>
              <a:rPr kumimoji="1" lang="ja-JP" altLang="en-US" sz="2400" b="1" dirty="0"/>
              <a:t>　 </a:t>
            </a:r>
            <a:r>
              <a:rPr kumimoji="1" lang="ja-JP" altLang="en-US" b="1" dirty="0"/>
              <a:t>自己分析とこれまでの経験を棚卸し、これからのキャリアプランを描いていきます。</a:t>
            </a:r>
            <a:endParaRPr kumimoji="1" lang="en-US" altLang="ja-JP" b="1" dirty="0"/>
          </a:p>
          <a:p>
            <a:endParaRPr lang="en-US" altLang="ja-JP" sz="2400" b="1" dirty="0"/>
          </a:p>
          <a:p>
            <a:r>
              <a:rPr lang="ja-JP" altLang="en-US" sz="2400" b="1" dirty="0"/>
              <a:t>●コミュニケーション研修</a:t>
            </a:r>
            <a:endParaRPr lang="en-US" altLang="ja-JP" sz="2400" b="1" dirty="0"/>
          </a:p>
          <a:p>
            <a:r>
              <a:rPr kumimoji="1" lang="ja-JP" altLang="en-US" sz="2400" b="1" dirty="0"/>
              <a:t>　 </a:t>
            </a:r>
            <a:r>
              <a:rPr kumimoji="1" lang="ja-JP" altLang="en-US" b="1" dirty="0"/>
              <a:t>コミュニケーションスキルを知識と実践で学びます。</a:t>
            </a:r>
            <a:endParaRPr kumimoji="1" lang="en-US" altLang="ja-JP" b="1" dirty="0"/>
          </a:p>
          <a:p>
            <a:endParaRPr lang="en-US" altLang="ja-JP" sz="2400" b="1" dirty="0"/>
          </a:p>
          <a:p>
            <a:r>
              <a:rPr kumimoji="1" lang="ja-JP" altLang="en-US" sz="2400" b="1" dirty="0"/>
              <a:t>●ハラスメント研修</a:t>
            </a:r>
            <a:endParaRPr kumimoji="1" lang="en-US" altLang="ja-JP" sz="2400" b="1" dirty="0"/>
          </a:p>
          <a:p>
            <a:r>
              <a:rPr lang="ja-JP" altLang="en-US" b="1" dirty="0"/>
              <a:t>　　身近で起こりうる事例を判例とともに紹介し、起こらない環境づくりを考えます。</a:t>
            </a:r>
            <a:endParaRPr kumimoji="1" lang="en-US" altLang="ja-JP" b="1" dirty="0"/>
          </a:p>
          <a:p>
            <a:r>
              <a:rPr lang="ja-JP" altLang="en-US" sz="2400" b="1" dirty="0"/>
              <a:t>　　</a:t>
            </a:r>
            <a:endParaRPr kumimoji="1" lang="en-US" altLang="ja-JP" sz="2400" b="1" dirty="0"/>
          </a:p>
        </p:txBody>
      </p:sp>
      <p:sp>
        <p:nvSpPr>
          <p:cNvPr id="3" name="テキスト ボックス 2">
            <a:extLst>
              <a:ext uri="{FF2B5EF4-FFF2-40B4-BE49-F238E27FC236}">
                <a16:creationId xmlns:a16="http://schemas.microsoft.com/office/drawing/2014/main" id="{963178B8-088F-B41F-40DF-7374FCC68525}"/>
              </a:ext>
            </a:extLst>
          </p:cNvPr>
          <p:cNvSpPr txBox="1"/>
          <p:nvPr/>
        </p:nvSpPr>
        <p:spPr>
          <a:xfrm>
            <a:off x="482600" y="289067"/>
            <a:ext cx="3467616" cy="584775"/>
          </a:xfrm>
          <a:prstGeom prst="rect">
            <a:avLst/>
          </a:prstGeom>
          <a:noFill/>
          <a:ln w="19050">
            <a:solidFill>
              <a:schemeClr val="tx1"/>
            </a:solidFill>
          </a:ln>
        </p:spPr>
        <p:txBody>
          <a:bodyPr wrap="none" rtlCol="0">
            <a:spAutoFit/>
          </a:bodyPr>
          <a:lstStyle/>
          <a:p>
            <a:r>
              <a:rPr kumimoji="1" lang="ja-JP" altLang="en-US" sz="3200" b="1" dirty="0"/>
              <a:t>研修ラインナップ</a:t>
            </a:r>
          </a:p>
        </p:txBody>
      </p:sp>
      <p:pic>
        <p:nvPicPr>
          <p:cNvPr id="6" name="図 5">
            <a:extLst>
              <a:ext uri="{FF2B5EF4-FFF2-40B4-BE49-F238E27FC236}">
                <a16:creationId xmlns:a16="http://schemas.microsoft.com/office/drawing/2014/main" id="{7E6F2679-EEA4-C689-367F-1C1A87D7F56A}"/>
              </a:ext>
            </a:extLst>
          </p:cNvPr>
          <p:cNvPicPr>
            <a:picLocks noChangeAspect="1"/>
          </p:cNvPicPr>
          <p:nvPr/>
        </p:nvPicPr>
        <p:blipFill>
          <a:blip r:embed="rId2"/>
          <a:stretch>
            <a:fillRect/>
          </a:stretch>
        </p:blipFill>
        <p:spPr>
          <a:xfrm>
            <a:off x="8852239" y="127779"/>
            <a:ext cx="3076161" cy="522772"/>
          </a:xfrm>
          <a:prstGeom prst="rect">
            <a:avLst/>
          </a:prstGeom>
        </p:spPr>
      </p:pic>
    </p:spTree>
    <p:extLst>
      <p:ext uri="{BB962C8B-B14F-4D97-AF65-F5344CB8AC3E}">
        <p14:creationId xmlns:p14="http://schemas.microsoft.com/office/powerpoint/2010/main" val="142674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3AFF095-23B8-2967-4658-2435FC38350E}"/>
              </a:ext>
            </a:extLst>
          </p:cNvPr>
          <p:cNvSpPr txBox="1"/>
          <p:nvPr/>
        </p:nvSpPr>
        <p:spPr>
          <a:xfrm>
            <a:off x="1596829" y="1582953"/>
            <a:ext cx="10952894" cy="4985980"/>
          </a:xfrm>
          <a:prstGeom prst="rect">
            <a:avLst/>
          </a:prstGeom>
          <a:noFill/>
        </p:spPr>
        <p:txBody>
          <a:bodyPr wrap="square" rtlCol="0">
            <a:spAutoFit/>
          </a:bodyPr>
          <a:lstStyle/>
          <a:p>
            <a:r>
              <a:rPr kumimoji="1" lang="ja-JP" altLang="en-US" sz="2400" b="1" dirty="0"/>
              <a:t>●モチベーション研修</a:t>
            </a:r>
            <a:endParaRPr kumimoji="1" lang="en-US" altLang="ja-JP" sz="2400" b="1" dirty="0"/>
          </a:p>
          <a:p>
            <a:r>
              <a:rPr lang="ja-JP" altLang="en-US" sz="1600" dirty="0"/>
              <a:t>　　</a:t>
            </a:r>
            <a:r>
              <a:rPr kumimoji="1" lang="ja-JP" altLang="en-US" sz="2000" b="1" i="0" u="none" strike="noStrike" kern="1200" cap="none" spc="0" normalizeH="0" baseline="0" noProof="0" dirty="0">
                <a:ln>
                  <a:noFill/>
                </a:ln>
                <a:solidFill>
                  <a:prstClr val="black"/>
                </a:solidFill>
                <a:effectLst/>
                <a:uLnTx/>
                <a:uFillTx/>
                <a:latin typeface="游ゴシック" panose="02110004020202020204"/>
                <a:ea typeface="游ゴシック" panose="020B0400000000000000" pitchFamily="50" charset="-128"/>
                <a:cs typeface="+mn-cs"/>
              </a:rPr>
              <a:t>エゴグラムを活用した自己への気づきと他者とのかかわり方</a:t>
            </a:r>
            <a:endParaRPr lang="en-US" altLang="ja-JP" sz="1600" dirty="0"/>
          </a:p>
          <a:p>
            <a:r>
              <a:rPr kumimoji="1" lang="ja-JP" altLang="en-US" b="1" dirty="0"/>
              <a:t>　　エゴグラムとは、人の性格や行動パターンを分析する心理テストの一種です。活用することで</a:t>
            </a:r>
            <a:endParaRPr kumimoji="1" lang="en-US" altLang="ja-JP" b="1" dirty="0"/>
          </a:p>
          <a:p>
            <a:r>
              <a:rPr lang="ja-JP" altLang="en-US" b="1" dirty="0"/>
              <a:t>　　自分の強みや課題を知り、人間関係や仕事の仕方を改善するヒントが得られます。</a:t>
            </a:r>
            <a:endParaRPr lang="en-US" altLang="ja-JP" b="1" dirty="0"/>
          </a:p>
          <a:p>
            <a:endParaRPr kumimoji="1" lang="en-US" altLang="ja-JP" dirty="0"/>
          </a:p>
          <a:p>
            <a:endParaRPr lang="en-US" altLang="ja-JP" sz="2400" b="1" dirty="0"/>
          </a:p>
          <a:p>
            <a:r>
              <a:rPr kumimoji="1" lang="ja-JP" altLang="en-US" sz="2400" b="1" dirty="0"/>
              <a:t>●免疫マップ</a:t>
            </a:r>
            <a:r>
              <a:rPr lang="ja-JP" altLang="en-US" sz="2400" b="1" dirty="0"/>
              <a:t>研修</a:t>
            </a:r>
            <a:endParaRPr kumimoji="1" lang="en-US" altLang="ja-JP" sz="2400" b="1" dirty="0"/>
          </a:p>
          <a:p>
            <a:endParaRPr lang="en-US" altLang="ja-JP" sz="2400" b="1" dirty="0"/>
          </a:p>
          <a:p>
            <a:r>
              <a:rPr kumimoji="1" lang="ja-JP" altLang="en-US" b="1" dirty="0"/>
              <a:t>　　個人や組織が変化を妨げる無意識の防御反応を可視化し成長や変革を促すフレームワークです。</a:t>
            </a:r>
            <a:endParaRPr kumimoji="1" lang="en-US" altLang="ja-JP" b="1" dirty="0"/>
          </a:p>
          <a:p>
            <a:endParaRPr kumimoji="1" lang="en-US" altLang="ja-JP" dirty="0"/>
          </a:p>
          <a:p>
            <a:endParaRPr lang="en-US" altLang="ja-JP" dirty="0"/>
          </a:p>
          <a:p>
            <a:r>
              <a:rPr kumimoji="1" lang="ja-JP" altLang="en-US" sz="2400" b="1" dirty="0"/>
              <a:t>●メンタルヘルス</a:t>
            </a:r>
            <a:r>
              <a:rPr lang="ja-JP" altLang="en-US" sz="2400" b="1" dirty="0"/>
              <a:t>研修</a:t>
            </a:r>
            <a:endParaRPr kumimoji="1" lang="en-US" altLang="ja-JP" sz="2400" b="1" dirty="0"/>
          </a:p>
          <a:p>
            <a:endParaRPr kumimoji="1" lang="en-US" altLang="ja-JP" sz="2400" b="1" dirty="0"/>
          </a:p>
          <a:p>
            <a:r>
              <a:rPr lang="ja-JP" altLang="en-US" sz="2400" b="1" dirty="0"/>
              <a:t>　　</a:t>
            </a:r>
            <a:r>
              <a:rPr lang="ja-JP" altLang="en-US" b="1" dirty="0"/>
              <a:t>ストレス管理や心の健康を維持するための知識やスキルを学ぶ研修です。</a:t>
            </a:r>
            <a:endParaRPr lang="en-US" altLang="ja-JP" b="1" dirty="0"/>
          </a:p>
          <a:p>
            <a:r>
              <a:rPr kumimoji="1" lang="ja-JP" altLang="en-US" b="1" dirty="0"/>
              <a:t>　　　＜ストレス理解＞＜セルフケア＞＜ラインケア＞＜環境改善＞</a:t>
            </a:r>
          </a:p>
        </p:txBody>
      </p:sp>
      <p:sp>
        <p:nvSpPr>
          <p:cNvPr id="3" name="テキスト ボックス 2">
            <a:extLst>
              <a:ext uri="{FF2B5EF4-FFF2-40B4-BE49-F238E27FC236}">
                <a16:creationId xmlns:a16="http://schemas.microsoft.com/office/drawing/2014/main" id="{25C87F7E-79CE-627F-AC8B-D2E43B873E80}"/>
              </a:ext>
            </a:extLst>
          </p:cNvPr>
          <p:cNvSpPr txBox="1"/>
          <p:nvPr/>
        </p:nvSpPr>
        <p:spPr>
          <a:xfrm>
            <a:off x="482600" y="289067"/>
            <a:ext cx="3467616" cy="584775"/>
          </a:xfrm>
          <a:prstGeom prst="rect">
            <a:avLst/>
          </a:prstGeom>
          <a:noFill/>
          <a:ln w="19050">
            <a:solidFill>
              <a:schemeClr val="tx1"/>
            </a:solidFill>
          </a:ln>
        </p:spPr>
        <p:txBody>
          <a:bodyPr wrap="none" rtlCol="0">
            <a:spAutoFit/>
          </a:bodyPr>
          <a:lstStyle/>
          <a:p>
            <a:r>
              <a:rPr kumimoji="1" lang="ja-JP" altLang="en-US" sz="3200" b="1" dirty="0"/>
              <a:t>研修ラインナップ</a:t>
            </a:r>
          </a:p>
        </p:txBody>
      </p:sp>
      <p:pic>
        <p:nvPicPr>
          <p:cNvPr id="6" name="図 5">
            <a:extLst>
              <a:ext uri="{FF2B5EF4-FFF2-40B4-BE49-F238E27FC236}">
                <a16:creationId xmlns:a16="http://schemas.microsoft.com/office/drawing/2014/main" id="{304C147B-C6B4-84C7-6D87-153C231563D8}"/>
              </a:ext>
            </a:extLst>
          </p:cNvPr>
          <p:cNvPicPr>
            <a:picLocks noChangeAspect="1"/>
          </p:cNvPicPr>
          <p:nvPr/>
        </p:nvPicPr>
        <p:blipFill>
          <a:blip r:embed="rId2"/>
          <a:stretch>
            <a:fillRect/>
          </a:stretch>
        </p:blipFill>
        <p:spPr>
          <a:xfrm>
            <a:off x="8852239" y="127779"/>
            <a:ext cx="3076161" cy="522772"/>
          </a:xfrm>
          <a:prstGeom prst="rect">
            <a:avLst/>
          </a:prstGeom>
        </p:spPr>
      </p:pic>
    </p:spTree>
    <p:extLst>
      <p:ext uri="{BB962C8B-B14F-4D97-AF65-F5344CB8AC3E}">
        <p14:creationId xmlns:p14="http://schemas.microsoft.com/office/powerpoint/2010/main" val="53543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5BD23F8E-2E78-4C84-8EFB-FE6C8ACB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317EBE3-FF86-4DA1-BC9A-331F7F214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6ED63884-6357-8D16-E731-5E00F36BF8A8}"/>
              </a:ext>
            </a:extLst>
          </p:cNvPr>
          <p:cNvSpPr>
            <a:spLocks noGrp="1"/>
          </p:cNvSpPr>
          <p:nvPr>
            <p:ph type="title"/>
          </p:nvPr>
        </p:nvSpPr>
        <p:spPr>
          <a:xfrm>
            <a:off x="350960" y="1084140"/>
            <a:ext cx="9028736" cy="4220820"/>
          </a:xfrm>
        </p:spPr>
        <p:txBody>
          <a:bodyPr vert="horz" lIns="91440" tIns="45720" rIns="91440" bIns="45720" rtlCol="0" anchor="ctr">
            <a:normAutofit/>
          </a:bodyPr>
          <a:lstStyle/>
          <a:p>
            <a:pPr algn="r"/>
            <a:r>
              <a:rPr kumimoji="1" lang="ja-JP" altLang="en-US" sz="6600" b="1" dirty="0">
                <a:solidFill>
                  <a:schemeClr val="tx2">
                    <a:lumMod val="75000"/>
                  </a:schemeClr>
                </a:solidFill>
              </a:rPr>
              <a:t>リーダーシップ研修</a:t>
            </a:r>
          </a:p>
        </p:txBody>
      </p:sp>
      <p:cxnSp>
        <p:nvCxnSpPr>
          <p:cNvPr id="57" name="Straight Connector 56">
            <a:extLst>
              <a:ext uri="{FF2B5EF4-FFF2-40B4-BE49-F238E27FC236}">
                <a16:creationId xmlns:a16="http://schemas.microsoft.com/office/drawing/2014/main" id="{34D43EC1-35FA-4FC3-8526-F655CEB09D9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23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3A6A892-29B3-1FFA-EE1F-89115C309746}"/>
              </a:ext>
            </a:extLst>
          </p:cNvPr>
          <p:cNvSpPr>
            <a:spLocks noGrp="1"/>
          </p:cNvSpPr>
          <p:nvPr>
            <p:ph idx="1"/>
          </p:nvPr>
        </p:nvSpPr>
        <p:spPr>
          <a:xfrm>
            <a:off x="3617912" y="979658"/>
            <a:ext cx="8915400" cy="846594"/>
          </a:xfrm>
        </p:spPr>
        <p:txBody>
          <a:bodyPr>
            <a:normAutofit/>
          </a:bodyPr>
          <a:lstStyle/>
          <a:p>
            <a:r>
              <a:rPr kumimoji="1" lang="ja-JP" altLang="en-US" dirty="0"/>
              <a:t>リーダーの意味・役割・必要な能力</a:t>
            </a:r>
            <a:endParaRPr kumimoji="1" lang="en-US" altLang="ja-JP" dirty="0"/>
          </a:p>
          <a:p>
            <a:r>
              <a:rPr lang="ja-JP" altLang="en-US" dirty="0"/>
              <a:t>個人ワークで理解確認</a:t>
            </a:r>
            <a:endParaRPr lang="en-US" altLang="ja-JP" dirty="0"/>
          </a:p>
          <a:p>
            <a:endParaRPr kumimoji="1" lang="ja-JP" altLang="en-US" dirty="0"/>
          </a:p>
        </p:txBody>
      </p:sp>
      <p:sp>
        <p:nvSpPr>
          <p:cNvPr id="4" name="タイトル 3">
            <a:extLst>
              <a:ext uri="{FF2B5EF4-FFF2-40B4-BE49-F238E27FC236}">
                <a16:creationId xmlns:a16="http://schemas.microsoft.com/office/drawing/2014/main" id="{57496BA0-395A-F02E-BAC2-596A1E63B3E7}"/>
              </a:ext>
            </a:extLst>
          </p:cNvPr>
          <p:cNvSpPr txBox="1">
            <a:spLocks noGrp="1"/>
          </p:cNvSpPr>
          <p:nvPr>
            <p:ph type="title"/>
          </p:nvPr>
        </p:nvSpPr>
        <p:spPr>
          <a:xfrm>
            <a:off x="2592388" y="328083"/>
            <a:ext cx="8912225" cy="1281112"/>
          </a:xfrm>
          <a:prstGeom prst="rect">
            <a:avLst/>
          </a:prstGeom>
          <a:noFill/>
        </p:spPr>
        <p:txBody>
          <a:bodyPr wrap="none" rtlCol="0">
            <a:spAutoFit/>
          </a:bodyPr>
          <a:lstStyle/>
          <a:p>
            <a:r>
              <a:rPr kumimoji="1" lang="ja-JP" altLang="en-US" sz="3200" b="1" dirty="0">
                <a:solidFill>
                  <a:schemeClr val="accent1">
                    <a:lumMod val="75000"/>
                  </a:schemeClr>
                </a:solidFill>
              </a:rPr>
              <a:t>１．リーダーとは</a:t>
            </a:r>
          </a:p>
        </p:txBody>
      </p:sp>
      <p:sp>
        <p:nvSpPr>
          <p:cNvPr id="2" name="タイトル 3">
            <a:extLst>
              <a:ext uri="{FF2B5EF4-FFF2-40B4-BE49-F238E27FC236}">
                <a16:creationId xmlns:a16="http://schemas.microsoft.com/office/drawing/2014/main" id="{26FAB311-A058-CE00-9B7A-90887040725E}"/>
              </a:ext>
            </a:extLst>
          </p:cNvPr>
          <p:cNvSpPr txBox="1">
            <a:spLocks/>
          </p:cNvSpPr>
          <p:nvPr/>
        </p:nvSpPr>
        <p:spPr>
          <a:xfrm>
            <a:off x="2592388" y="1934121"/>
            <a:ext cx="4698722" cy="584775"/>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２．事象に合わせた役割</a:t>
            </a:r>
            <a:endParaRPr lang="en-US" altLang="ja-JP" sz="3200" b="1" dirty="0">
              <a:solidFill>
                <a:schemeClr val="accent1">
                  <a:lumMod val="75000"/>
                </a:schemeClr>
              </a:solidFill>
            </a:endParaRPr>
          </a:p>
        </p:txBody>
      </p:sp>
      <p:sp>
        <p:nvSpPr>
          <p:cNvPr id="7" name="コンテンツ プレースホルダー 2">
            <a:extLst>
              <a:ext uri="{FF2B5EF4-FFF2-40B4-BE49-F238E27FC236}">
                <a16:creationId xmlns:a16="http://schemas.microsoft.com/office/drawing/2014/main" id="{D5367840-9339-A0D5-CC38-2547728B7B42}"/>
              </a:ext>
            </a:extLst>
          </p:cNvPr>
          <p:cNvSpPr txBox="1">
            <a:spLocks/>
          </p:cNvSpPr>
          <p:nvPr/>
        </p:nvSpPr>
        <p:spPr>
          <a:xfrm>
            <a:off x="3641456" y="2548013"/>
            <a:ext cx="8915400" cy="1545430"/>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900" dirty="0"/>
              <a:t>スタイル別（先導・監督・民主・関係強化・ビジョン）特徴を</a:t>
            </a:r>
            <a:endParaRPr lang="en-US" altLang="ja-JP" sz="2900" dirty="0"/>
          </a:p>
          <a:p>
            <a:pPr marL="0" indent="0">
              <a:buNone/>
            </a:pPr>
            <a:r>
              <a:rPr lang="ja-JP" altLang="en-US" sz="2900" dirty="0"/>
              <a:t>　　理解し進捗状況に応じて変化</a:t>
            </a:r>
            <a:endParaRPr lang="en-US" altLang="ja-JP" sz="2900" dirty="0"/>
          </a:p>
          <a:p>
            <a:r>
              <a:rPr lang="ja-JP" altLang="en-US" sz="2900" dirty="0"/>
              <a:t>個性別の特徴</a:t>
            </a:r>
            <a:endParaRPr lang="en-US" altLang="ja-JP" sz="2900" dirty="0"/>
          </a:p>
          <a:p>
            <a:endParaRPr lang="en-US" altLang="ja-JP" dirty="0"/>
          </a:p>
          <a:p>
            <a:pPr marL="0" indent="0">
              <a:buNone/>
            </a:pPr>
            <a:r>
              <a:rPr lang="ja-JP" altLang="en-US" dirty="0"/>
              <a:t>　</a:t>
            </a:r>
            <a:endParaRPr lang="en-US" altLang="ja-JP" dirty="0"/>
          </a:p>
          <a:p>
            <a:endParaRPr lang="ja-JP" altLang="en-US" dirty="0"/>
          </a:p>
        </p:txBody>
      </p:sp>
      <p:sp>
        <p:nvSpPr>
          <p:cNvPr id="8" name="コンテンツ プレースホルダー 2">
            <a:extLst>
              <a:ext uri="{FF2B5EF4-FFF2-40B4-BE49-F238E27FC236}">
                <a16:creationId xmlns:a16="http://schemas.microsoft.com/office/drawing/2014/main" id="{CC6D6C52-D13F-FB06-7D05-D51031D8A152}"/>
              </a:ext>
            </a:extLst>
          </p:cNvPr>
          <p:cNvSpPr txBox="1">
            <a:spLocks/>
          </p:cNvSpPr>
          <p:nvPr/>
        </p:nvSpPr>
        <p:spPr>
          <a:xfrm>
            <a:off x="3617912" y="5976683"/>
            <a:ext cx="8915400" cy="6405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チームで意見を出し合い納得する合意形成が得らるのを体験</a:t>
            </a:r>
            <a:endParaRPr lang="en-US" altLang="ja-JP" dirty="0"/>
          </a:p>
          <a:p>
            <a:endParaRPr lang="ja-JP" altLang="en-US" dirty="0"/>
          </a:p>
        </p:txBody>
      </p:sp>
      <p:sp>
        <p:nvSpPr>
          <p:cNvPr id="9" name="タイトル 3">
            <a:extLst>
              <a:ext uri="{FF2B5EF4-FFF2-40B4-BE49-F238E27FC236}">
                <a16:creationId xmlns:a16="http://schemas.microsoft.com/office/drawing/2014/main" id="{22D133F1-0CB0-E94E-CF5A-230C44CF24E0}"/>
              </a:ext>
            </a:extLst>
          </p:cNvPr>
          <p:cNvSpPr txBox="1">
            <a:spLocks/>
          </p:cNvSpPr>
          <p:nvPr/>
        </p:nvSpPr>
        <p:spPr>
          <a:xfrm>
            <a:off x="2592388" y="3764508"/>
            <a:ext cx="5296643" cy="1077218"/>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３．</a:t>
            </a:r>
            <a:r>
              <a:rPr lang="en-US" altLang="ja-JP" sz="3200" b="1" dirty="0">
                <a:solidFill>
                  <a:schemeClr val="accent1">
                    <a:lumMod val="75000"/>
                  </a:schemeClr>
                </a:solidFill>
              </a:rPr>
              <a:t>PM</a:t>
            </a:r>
            <a:r>
              <a:rPr lang="ja-JP" altLang="en-US" sz="3200" b="1" dirty="0">
                <a:solidFill>
                  <a:schemeClr val="accent1">
                    <a:lumMod val="75000"/>
                  </a:schemeClr>
                </a:solidFill>
              </a:rPr>
              <a:t>理論委によるワーク</a:t>
            </a:r>
            <a:endParaRPr lang="en-US" altLang="ja-JP" sz="3200" b="1" dirty="0">
              <a:solidFill>
                <a:schemeClr val="accent1">
                  <a:lumMod val="75000"/>
                </a:schemeClr>
              </a:solidFill>
            </a:endParaRPr>
          </a:p>
          <a:p>
            <a:endParaRPr lang="en-US" altLang="ja-JP" sz="3200" b="1" dirty="0">
              <a:solidFill>
                <a:schemeClr val="accent1">
                  <a:lumMod val="75000"/>
                </a:schemeClr>
              </a:solidFill>
            </a:endParaRPr>
          </a:p>
        </p:txBody>
      </p:sp>
      <p:sp>
        <p:nvSpPr>
          <p:cNvPr id="10" name="コンテンツ プレースホルダー 2">
            <a:extLst>
              <a:ext uri="{FF2B5EF4-FFF2-40B4-BE49-F238E27FC236}">
                <a16:creationId xmlns:a16="http://schemas.microsoft.com/office/drawing/2014/main" id="{4DF7B003-2C3B-C6BD-6EF0-6CF0180B50FC}"/>
              </a:ext>
            </a:extLst>
          </p:cNvPr>
          <p:cNvSpPr txBox="1">
            <a:spLocks/>
          </p:cNvSpPr>
          <p:nvPr/>
        </p:nvSpPr>
        <p:spPr>
          <a:xfrm>
            <a:off x="3617912" y="4493481"/>
            <a:ext cx="8915400" cy="6405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フレームワークを通して自身の強みと弱みを知る</a:t>
            </a:r>
            <a:endParaRPr lang="en-US" altLang="ja-JP" dirty="0"/>
          </a:p>
          <a:p>
            <a:endParaRPr lang="ja-JP" altLang="en-US" dirty="0"/>
          </a:p>
        </p:txBody>
      </p:sp>
      <p:sp>
        <p:nvSpPr>
          <p:cNvPr id="11" name="タイトル 3">
            <a:extLst>
              <a:ext uri="{FF2B5EF4-FFF2-40B4-BE49-F238E27FC236}">
                <a16:creationId xmlns:a16="http://schemas.microsoft.com/office/drawing/2014/main" id="{4DEDC437-B45F-2C06-3634-18CCEFD4C623}"/>
              </a:ext>
            </a:extLst>
          </p:cNvPr>
          <p:cNvSpPr txBox="1">
            <a:spLocks/>
          </p:cNvSpPr>
          <p:nvPr/>
        </p:nvSpPr>
        <p:spPr>
          <a:xfrm>
            <a:off x="2592388" y="5219743"/>
            <a:ext cx="3358612" cy="1077218"/>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４．</a:t>
            </a:r>
            <a:r>
              <a:rPr lang="en-US" altLang="ja-JP" sz="3200" b="1" dirty="0">
                <a:solidFill>
                  <a:schemeClr val="accent1">
                    <a:lumMod val="75000"/>
                  </a:schemeClr>
                </a:solidFill>
              </a:rPr>
              <a:t>NASA</a:t>
            </a:r>
            <a:r>
              <a:rPr lang="ja-JP" altLang="en-US" sz="3200" b="1" dirty="0">
                <a:solidFill>
                  <a:schemeClr val="accent1">
                    <a:lumMod val="75000"/>
                  </a:schemeClr>
                </a:solidFill>
              </a:rPr>
              <a:t>ゲーム</a:t>
            </a:r>
            <a:endParaRPr lang="en-US" altLang="ja-JP" sz="3200" b="1" dirty="0">
              <a:solidFill>
                <a:schemeClr val="accent1">
                  <a:lumMod val="75000"/>
                </a:schemeClr>
              </a:solidFill>
            </a:endParaRPr>
          </a:p>
          <a:p>
            <a:endParaRPr lang="en-US" altLang="ja-JP" sz="3200" b="1" dirty="0">
              <a:solidFill>
                <a:schemeClr val="accent1">
                  <a:lumMod val="75000"/>
                </a:schemeClr>
              </a:solidFill>
            </a:endParaRPr>
          </a:p>
        </p:txBody>
      </p:sp>
    </p:spTree>
    <p:extLst>
      <p:ext uri="{BB962C8B-B14F-4D97-AF65-F5344CB8AC3E}">
        <p14:creationId xmlns:p14="http://schemas.microsoft.com/office/powerpoint/2010/main" val="3089502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420D70FF-31E7-C19A-F41A-20702ED95AFA}"/>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C47BA4B1-B90E-C037-23B4-BDEBBBA309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609B12A1-793C-0971-A2EA-47201907A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F3657AA5-9BB1-063D-8F6E-B783EDBE7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1E50DDE0-1B57-AA6D-5D27-D951C022C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0D169CDF-14B7-E518-916B-1EBF698003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08841D5A-D129-0B23-5161-1BF64BC3D6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FEE6D717-6957-3310-35CD-57621D03A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00036E79-87BD-F032-A98D-E0CA864937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B089778D-4FE9-B77D-C6BB-5EA61DC62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6FB47D11-EBCA-F547-0CB9-D2B76B3E97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366FE606-2313-DD8A-F30A-A4044F544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E343AAF4-6501-EF81-917B-152BB15E37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254FEC67-39C1-4B36-F59C-6C70632DF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81D43801-E901-FC46-F472-79B4EC1E59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A0074455-7E1E-3B4F-95AB-FE177DE9C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E424EC9D-C6D5-EBBD-3683-D385CC70AE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D5B300BE-22A2-4211-236B-9569FA5A13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63C3605F-E5A5-FD9B-C01D-50504CA1B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88AABA38-5B00-451C-6A1B-4821F43476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63C96E3C-C670-C582-DF20-537C47DDAB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E255D899-D9BD-63C2-DBEE-B6B6332758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FA371432-D790-CF14-F34F-F53D0DADB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2168C0B4-ED82-1693-184B-0455C0B5CC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C0C42706-A564-128A-28D5-A2CEFF6985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B84A057C-8B60-2A74-F06B-353AF0198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9FDECD17-367B-F8AF-89E2-3EB8542850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C95F3B48-66C3-622D-0F52-1D2E5238C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E50B58DB-D2D0-218D-FC54-A7FBE2830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BFC0D799-99D9-9891-9479-073FF881C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0F7DD0E-939E-4A86-4927-79A34F8FB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F377125C-7A44-E6AE-BA2B-97BF093518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83D78557-00C8-AC2B-40BC-F517DBC715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FA4C1129-7E22-8B33-0949-BD7B4865AF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A22498B9-DBBC-4924-1AA1-B1ED373A2F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B6E18200-5FCA-F352-0C1F-6F9F43F12C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986F63FA-257B-D5EE-0888-8DA1FBAC69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68595D12-7293-BCDE-20EE-793F2E7D9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092229C5-0487-190F-6C95-EF665AF18A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3C7ACC27-129A-F442-6320-3CD65B846D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B3A1511A-AAB1-B245-AB9E-4153DC8642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59882091-EB7A-B044-5A78-F840D9FE6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7A31D465-8D0F-B262-8E56-0D5E816BAA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5F223208-727C-4EC1-D2C2-D7037FC01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483B020E-C2D3-D45E-BE44-B55ADB4C7FCE}"/>
              </a:ext>
            </a:extLst>
          </p:cNvPr>
          <p:cNvSpPr>
            <a:spLocks noGrp="1"/>
          </p:cNvSpPr>
          <p:nvPr>
            <p:ph type="title"/>
          </p:nvPr>
        </p:nvSpPr>
        <p:spPr>
          <a:xfrm>
            <a:off x="350960" y="1084140"/>
            <a:ext cx="9028736" cy="4220820"/>
          </a:xfrm>
        </p:spPr>
        <p:txBody>
          <a:bodyPr vert="horz" lIns="91440" tIns="45720" rIns="91440" bIns="45720" rtlCol="0" anchor="ctr">
            <a:normAutofit/>
          </a:bodyPr>
          <a:lstStyle/>
          <a:p>
            <a:pPr algn="r"/>
            <a:r>
              <a:rPr lang="ja-JP" altLang="en-US" sz="6600" b="1" dirty="0">
                <a:solidFill>
                  <a:schemeClr val="tx2">
                    <a:lumMod val="75000"/>
                  </a:schemeClr>
                </a:solidFill>
              </a:rPr>
              <a:t>ビジネスマナー</a:t>
            </a:r>
            <a:r>
              <a:rPr kumimoji="1" lang="ja-JP" altLang="en-US" sz="6600" b="1" dirty="0">
                <a:solidFill>
                  <a:schemeClr val="tx2">
                    <a:lumMod val="75000"/>
                  </a:schemeClr>
                </a:solidFill>
              </a:rPr>
              <a:t>研修</a:t>
            </a:r>
          </a:p>
        </p:txBody>
      </p:sp>
      <p:cxnSp>
        <p:nvCxnSpPr>
          <p:cNvPr id="57" name="Straight Connector 56">
            <a:extLst>
              <a:ext uri="{FF2B5EF4-FFF2-40B4-BE49-F238E27FC236}">
                <a16:creationId xmlns:a16="http://schemas.microsoft.com/office/drawing/2014/main" id="{7BD98E53-3DBC-3057-5AE3-FB54EF1C36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13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E4F6D2-97D4-9123-0BF4-59A9D16C1C09}"/>
              </a:ext>
            </a:extLst>
          </p:cNvPr>
          <p:cNvSpPr txBox="1"/>
          <p:nvPr/>
        </p:nvSpPr>
        <p:spPr>
          <a:xfrm>
            <a:off x="2799862" y="3429000"/>
            <a:ext cx="7666892" cy="2677656"/>
          </a:xfrm>
          <a:prstGeom prst="rect">
            <a:avLst/>
          </a:prstGeom>
          <a:noFill/>
          <a:ln w="34925">
            <a:solidFill>
              <a:schemeClr val="tx1"/>
            </a:solidFill>
          </a:ln>
        </p:spPr>
        <p:txBody>
          <a:bodyPr wrap="square" rtlCol="0">
            <a:spAutoFit/>
          </a:bodyPr>
          <a:lstStyle/>
          <a:p>
            <a:pPr marL="514350" indent="-514350">
              <a:buAutoNum type="arabicDbPeriod"/>
            </a:pPr>
            <a:endParaRPr kumimoji="1" lang="en-US" altLang="ja-JP" sz="2000" b="1" dirty="0">
              <a:solidFill>
                <a:srgbClr val="C00000"/>
              </a:solidFill>
            </a:endParaRPr>
          </a:p>
          <a:p>
            <a:pPr marL="514350" indent="-514350">
              <a:buAutoNum type="arabicDbPeriod"/>
            </a:pPr>
            <a:r>
              <a:rPr kumimoji="1" lang="ja-JP" altLang="en-US" sz="2400" b="1" dirty="0">
                <a:solidFill>
                  <a:srgbClr val="C00000"/>
                </a:solidFill>
                <a:latin typeface="游明朝" panose="02020400000000000000" pitchFamily="18" charset="-128"/>
                <a:ea typeface="游明朝" panose="02020400000000000000" pitchFamily="18" charset="-128"/>
              </a:rPr>
              <a:t>    挨　拶　</a:t>
            </a:r>
            <a:r>
              <a:rPr kumimoji="0" lang="ja-JP" altLang="en-US" sz="2400" b="1" i="0" u="none" strike="noStrike" kern="1200" cap="none" spc="0" normalizeH="0" baseline="0" noProof="0" dirty="0">
                <a:ln>
                  <a:noFill/>
                </a:ln>
                <a:solidFill>
                  <a:srgbClr val="C00000"/>
                </a:solidFill>
                <a:effectLst/>
                <a:uLnTx/>
                <a:uFillTx/>
                <a:latin typeface="游明朝" panose="02020400000000000000" pitchFamily="18" charset="-128"/>
                <a:ea typeface="游明朝" panose="02020400000000000000" pitchFamily="18" charset="-128"/>
              </a:rPr>
              <a:t> 　　　　       ４．　立ち振る舞い</a:t>
            </a:r>
            <a:r>
              <a:rPr kumimoji="1" lang="ja-JP" altLang="en-US" sz="2400" b="1" dirty="0">
                <a:solidFill>
                  <a:srgbClr val="C00000"/>
                </a:solidFill>
                <a:latin typeface="游明朝" panose="02020400000000000000" pitchFamily="18" charset="-128"/>
                <a:ea typeface="游明朝" panose="02020400000000000000" pitchFamily="18" charset="-128"/>
              </a:rPr>
              <a:t>　　　　　　　　　　　</a:t>
            </a:r>
            <a:endParaRPr kumimoji="1" lang="en-US" altLang="ja-JP" sz="2400" b="1" dirty="0">
              <a:solidFill>
                <a:srgbClr val="C00000"/>
              </a:solidFill>
              <a:latin typeface="游明朝" panose="02020400000000000000" pitchFamily="18" charset="-128"/>
              <a:ea typeface="游明朝" panose="02020400000000000000" pitchFamily="18" charset="-128"/>
            </a:endParaRPr>
          </a:p>
          <a:p>
            <a:pPr marL="514350" indent="-514350">
              <a:buAutoNum type="arabicDbPeriod"/>
            </a:pPr>
            <a:endParaRPr kumimoji="1" lang="en-US" altLang="ja-JP" sz="2400" b="1" dirty="0">
              <a:solidFill>
                <a:srgbClr val="C00000"/>
              </a:solidFill>
              <a:latin typeface="游明朝" panose="02020400000000000000" pitchFamily="18" charset="-128"/>
              <a:ea typeface="游明朝" panose="02020400000000000000" pitchFamily="18"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400" b="1" dirty="0">
                <a:solidFill>
                  <a:srgbClr val="C00000"/>
                </a:solidFill>
                <a:latin typeface="游明朝" panose="02020400000000000000" pitchFamily="18" charset="-128"/>
                <a:ea typeface="游明朝" panose="02020400000000000000" pitchFamily="18" charset="-128"/>
              </a:rPr>
              <a:t>２．　表　情　　　　　        </a:t>
            </a:r>
            <a:r>
              <a:rPr kumimoji="1" lang="ja-JP" altLang="en-US" sz="2400" b="1" i="0" u="none" strike="noStrike" kern="1200" cap="none" spc="0" normalizeH="0" baseline="0" noProof="0" dirty="0">
                <a:ln>
                  <a:noFill/>
                </a:ln>
                <a:solidFill>
                  <a:srgbClr val="C00000"/>
                </a:solidFill>
                <a:effectLst/>
                <a:uLnTx/>
                <a:uFillTx/>
                <a:latin typeface="游明朝" panose="02020400000000000000" pitchFamily="18" charset="-128"/>
                <a:ea typeface="游明朝" panose="02020400000000000000" pitchFamily="18" charset="-128"/>
              </a:rPr>
              <a:t>５．　言葉使い</a:t>
            </a:r>
            <a:endParaRPr kumimoji="1" lang="en-US" altLang="ja-JP" sz="2400" b="1" i="0" u="none" strike="noStrike" kern="1200" cap="none" spc="0" normalizeH="0" baseline="0" noProof="0" dirty="0">
              <a:ln>
                <a:noFill/>
              </a:ln>
              <a:solidFill>
                <a:srgbClr val="C00000"/>
              </a:solidFill>
              <a:effectLst/>
              <a:uLnTx/>
              <a:uFillTx/>
              <a:latin typeface="游明朝" panose="02020400000000000000" pitchFamily="18" charset="-128"/>
              <a:ea typeface="游明朝" panose="02020400000000000000" pitchFamily="18" charset="-128"/>
            </a:endParaRPr>
          </a:p>
          <a:p>
            <a:endParaRPr lang="en-US" altLang="ja-JP" sz="2400" b="1" dirty="0">
              <a:solidFill>
                <a:srgbClr val="C00000"/>
              </a:solidFill>
              <a:latin typeface="游明朝" panose="02020400000000000000" pitchFamily="18" charset="-128"/>
              <a:ea typeface="游明朝" panose="02020400000000000000" pitchFamily="18"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srgbClr val="C00000"/>
                </a:solidFill>
                <a:latin typeface="游明朝" panose="02020400000000000000" pitchFamily="18" charset="-128"/>
                <a:ea typeface="游明朝" panose="02020400000000000000" pitchFamily="18" charset="-128"/>
              </a:rPr>
              <a:t>３．　身だしなみ                   </a:t>
            </a:r>
            <a:r>
              <a:rPr kumimoji="0" lang="ja-JP" altLang="en-US" sz="2400" b="1" i="0" u="none" strike="noStrike" kern="1200" cap="none" spc="0" normalizeH="0" baseline="0" noProof="0" dirty="0">
                <a:ln>
                  <a:noFill/>
                </a:ln>
                <a:solidFill>
                  <a:srgbClr val="C00000"/>
                </a:solidFill>
                <a:effectLst/>
                <a:uLnTx/>
                <a:uFillTx/>
                <a:latin typeface="游明朝" panose="02020400000000000000" pitchFamily="18" charset="-128"/>
                <a:ea typeface="游明朝" panose="02020400000000000000" pitchFamily="18" charset="-128"/>
              </a:rPr>
              <a:t>６．　ビジネスメール</a:t>
            </a:r>
            <a:endParaRPr kumimoji="1" lang="en-US" altLang="ja-JP" sz="2400" b="1" i="0" u="none" strike="noStrike" kern="1200" cap="none" spc="0" normalizeH="0" baseline="0" noProof="0" dirty="0">
              <a:ln>
                <a:noFill/>
              </a:ln>
              <a:solidFill>
                <a:srgbClr val="C00000"/>
              </a:solidFill>
              <a:effectLst/>
              <a:uLnTx/>
              <a:uFillTx/>
              <a:latin typeface="游明朝" panose="02020400000000000000" pitchFamily="18" charset="-128"/>
              <a:ea typeface="游明朝" panose="02020400000000000000" pitchFamily="18" charset="-128"/>
            </a:endParaRPr>
          </a:p>
          <a:p>
            <a:endParaRPr lang="en-US" altLang="ja-JP" sz="2800" dirty="0"/>
          </a:p>
        </p:txBody>
      </p:sp>
      <p:sp>
        <p:nvSpPr>
          <p:cNvPr id="3" name="テキスト プレースホルダー 2">
            <a:extLst>
              <a:ext uri="{FF2B5EF4-FFF2-40B4-BE49-F238E27FC236}">
                <a16:creationId xmlns:a16="http://schemas.microsoft.com/office/drawing/2014/main" id="{025232E6-69EB-4A77-400B-F36A6BCA5457}"/>
              </a:ext>
            </a:extLst>
          </p:cNvPr>
          <p:cNvSpPr txBox="1">
            <a:spLocks/>
          </p:cNvSpPr>
          <p:nvPr/>
        </p:nvSpPr>
        <p:spPr>
          <a:xfrm>
            <a:off x="1375508" y="1525029"/>
            <a:ext cx="10515600" cy="1500187"/>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b="1">
                <a:solidFill>
                  <a:srgbClr val="333333"/>
                </a:solidFill>
                <a:latin typeface="Helvetica Neue"/>
              </a:rPr>
              <a:t>社会人として働くには、職種に限らずビジネスマナーは必要なものです。個性が尊重されるなか、マナーを実践できているかという点の重要性も増してきています。</a:t>
            </a:r>
            <a:r>
              <a:rPr lang="ja-JP" altLang="en-US" sz="2400" b="1">
                <a:solidFill>
                  <a:srgbClr val="FF0000"/>
                </a:solidFill>
                <a:latin typeface="Helvetica Neue"/>
              </a:rPr>
              <a:t>マナーは相手への配慮</a:t>
            </a:r>
            <a:r>
              <a:rPr lang="ja-JP" altLang="en-US" sz="2400" b="1">
                <a:solidFill>
                  <a:srgbClr val="333333"/>
                </a:solidFill>
                <a:latin typeface="Helvetica Neue"/>
              </a:rPr>
              <a:t>という基本に立ち返り、経験やキャリアに拘らず常に学んでいくことが大切です。</a:t>
            </a:r>
            <a:endParaRPr lang="ja-JP" altLang="en-US" sz="2400" b="1" dirty="0"/>
          </a:p>
        </p:txBody>
      </p:sp>
    </p:spTree>
    <p:extLst>
      <p:ext uri="{BB962C8B-B14F-4D97-AF65-F5344CB8AC3E}">
        <p14:creationId xmlns:p14="http://schemas.microsoft.com/office/powerpoint/2010/main" val="3146646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826A182D-7529-59F4-FF77-F23401478345}"/>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F370E4DE-089C-CDD8-108E-5C01D1AB0D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63D7F57A-FE24-82A2-242B-ECC40C283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ja-JP" altLang="en-US"/>
            </a:p>
          </p:txBody>
        </p:sp>
        <p:sp>
          <p:nvSpPr>
            <p:cNvPr id="9" name="Freeform 12">
              <a:extLst>
                <a:ext uri="{FF2B5EF4-FFF2-40B4-BE49-F238E27FC236}">
                  <a16:creationId xmlns:a16="http://schemas.microsoft.com/office/drawing/2014/main" id="{DAD6E774-EABA-ECC7-7EAE-DFDEE75497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ja-JP" altLang="en-US"/>
            </a:p>
          </p:txBody>
        </p:sp>
        <p:sp>
          <p:nvSpPr>
            <p:cNvPr id="10" name="Freeform 13">
              <a:extLst>
                <a:ext uri="{FF2B5EF4-FFF2-40B4-BE49-F238E27FC236}">
                  <a16:creationId xmlns:a16="http://schemas.microsoft.com/office/drawing/2014/main" id="{DF474059-50D1-9835-C006-0CC99BD68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ja-JP" altLang="en-US"/>
            </a:p>
          </p:txBody>
        </p:sp>
        <p:sp>
          <p:nvSpPr>
            <p:cNvPr id="11" name="Freeform 14">
              <a:extLst>
                <a:ext uri="{FF2B5EF4-FFF2-40B4-BE49-F238E27FC236}">
                  <a16:creationId xmlns:a16="http://schemas.microsoft.com/office/drawing/2014/main" id="{C99106D4-BCA1-3C08-1CCF-9FE46A715E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ja-JP" altLang="en-US"/>
            </a:p>
          </p:txBody>
        </p:sp>
        <p:sp>
          <p:nvSpPr>
            <p:cNvPr id="12" name="Freeform 15">
              <a:extLst>
                <a:ext uri="{FF2B5EF4-FFF2-40B4-BE49-F238E27FC236}">
                  <a16:creationId xmlns:a16="http://schemas.microsoft.com/office/drawing/2014/main" id="{0AC32681-FEDC-4B17-21A4-3525321116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ja-JP" altLang="en-US"/>
            </a:p>
          </p:txBody>
        </p:sp>
        <p:sp>
          <p:nvSpPr>
            <p:cNvPr id="13" name="Freeform 16">
              <a:extLst>
                <a:ext uri="{FF2B5EF4-FFF2-40B4-BE49-F238E27FC236}">
                  <a16:creationId xmlns:a16="http://schemas.microsoft.com/office/drawing/2014/main" id="{EB3EA053-80E8-6B7F-52D5-D48D7DDC9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ja-JP" altLang="en-US"/>
            </a:p>
          </p:txBody>
        </p:sp>
        <p:sp>
          <p:nvSpPr>
            <p:cNvPr id="14" name="Freeform 17">
              <a:extLst>
                <a:ext uri="{FF2B5EF4-FFF2-40B4-BE49-F238E27FC236}">
                  <a16:creationId xmlns:a16="http://schemas.microsoft.com/office/drawing/2014/main" id="{762738D5-B7EB-E72A-8A57-FA6EF43777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ja-JP" altLang="en-US"/>
            </a:p>
          </p:txBody>
        </p:sp>
        <p:sp>
          <p:nvSpPr>
            <p:cNvPr id="15" name="Freeform 18">
              <a:extLst>
                <a:ext uri="{FF2B5EF4-FFF2-40B4-BE49-F238E27FC236}">
                  <a16:creationId xmlns:a16="http://schemas.microsoft.com/office/drawing/2014/main" id="{D0F62DFF-2D95-1F39-1328-172409907D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ja-JP" altLang="en-US"/>
            </a:p>
          </p:txBody>
        </p:sp>
        <p:sp>
          <p:nvSpPr>
            <p:cNvPr id="16" name="Freeform 19">
              <a:extLst>
                <a:ext uri="{FF2B5EF4-FFF2-40B4-BE49-F238E27FC236}">
                  <a16:creationId xmlns:a16="http://schemas.microsoft.com/office/drawing/2014/main" id="{5290A13A-086F-9C26-BFC9-1D544144E1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ja-JP" altLang="en-US"/>
            </a:p>
          </p:txBody>
        </p:sp>
        <p:sp>
          <p:nvSpPr>
            <p:cNvPr id="17" name="Freeform 20">
              <a:extLst>
                <a:ext uri="{FF2B5EF4-FFF2-40B4-BE49-F238E27FC236}">
                  <a16:creationId xmlns:a16="http://schemas.microsoft.com/office/drawing/2014/main" id="{72C49473-5D57-564F-1340-5E5ECFE68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ja-JP" altLang="en-US"/>
            </a:p>
          </p:txBody>
        </p:sp>
        <p:sp>
          <p:nvSpPr>
            <p:cNvPr id="18" name="Freeform 21">
              <a:extLst>
                <a:ext uri="{FF2B5EF4-FFF2-40B4-BE49-F238E27FC236}">
                  <a16:creationId xmlns:a16="http://schemas.microsoft.com/office/drawing/2014/main" id="{F30AC375-26FA-E2E9-41A7-F890AD77C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ja-JP" altLang="en-US"/>
            </a:p>
          </p:txBody>
        </p:sp>
        <p:sp>
          <p:nvSpPr>
            <p:cNvPr id="19" name="Freeform 22">
              <a:extLst>
                <a:ext uri="{FF2B5EF4-FFF2-40B4-BE49-F238E27FC236}">
                  <a16:creationId xmlns:a16="http://schemas.microsoft.com/office/drawing/2014/main" id="{0333B3D2-31A5-3BAB-E0A1-4B9F4AD95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ja-JP" altLang="en-US"/>
            </a:p>
          </p:txBody>
        </p:sp>
      </p:grpSp>
      <p:grpSp>
        <p:nvGrpSpPr>
          <p:cNvPr id="21" name="Group 20">
            <a:extLst>
              <a:ext uri="{FF2B5EF4-FFF2-40B4-BE49-F238E27FC236}">
                <a16:creationId xmlns:a16="http://schemas.microsoft.com/office/drawing/2014/main" id="{E3BD9732-7EAB-790B-A831-06D1953396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BA75C706-3779-2A13-80BD-5527B7C38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ja-JP" altLang="en-US"/>
            </a:p>
          </p:txBody>
        </p:sp>
        <p:sp>
          <p:nvSpPr>
            <p:cNvPr id="23" name="Freeform 28">
              <a:extLst>
                <a:ext uri="{FF2B5EF4-FFF2-40B4-BE49-F238E27FC236}">
                  <a16:creationId xmlns:a16="http://schemas.microsoft.com/office/drawing/2014/main" id="{1FD7F6C0-52A0-A8A4-518C-1AA610028D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ja-JP" altLang="en-US"/>
            </a:p>
          </p:txBody>
        </p:sp>
        <p:sp>
          <p:nvSpPr>
            <p:cNvPr id="24" name="Freeform 29">
              <a:extLst>
                <a:ext uri="{FF2B5EF4-FFF2-40B4-BE49-F238E27FC236}">
                  <a16:creationId xmlns:a16="http://schemas.microsoft.com/office/drawing/2014/main" id="{E5CB7DF6-C3A8-CCDB-2F01-496EB614CD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ja-JP" altLang="en-US"/>
            </a:p>
          </p:txBody>
        </p:sp>
        <p:sp>
          <p:nvSpPr>
            <p:cNvPr id="25" name="Freeform 30">
              <a:extLst>
                <a:ext uri="{FF2B5EF4-FFF2-40B4-BE49-F238E27FC236}">
                  <a16:creationId xmlns:a16="http://schemas.microsoft.com/office/drawing/2014/main" id="{DF181D9F-BEC7-D2B4-C94C-699C2CC2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ja-JP" altLang="en-US"/>
            </a:p>
          </p:txBody>
        </p:sp>
        <p:sp>
          <p:nvSpPr>
            <p:cNvPr id="26" name="Freeform 31">
              <a:extLst>
                <a:ext uri="{FF2B5EF4-FFF2-40B4-BE49-F238E27FC236}">
                  <a16:creationId xmlns:a16="http://schemas.microsoft.com/office/drawing/2014/main" id="{60364262-7FDC-82F4-42B6-331AFFCC70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ja-JP" altLang="en-US"/>
            </a:p>
          </p:txBody>
        </p:sp>
        <p:sp>
          <p:nvSpPr>
            <p:cNvPr id="27" name="Freeform 32">
              <a:extLst>
                <a:ext uri="{FF2B5EF4-FFF2-40B4-BE49-F238E27FC236}">
                  <a16:creationId xmlns:a16="http://schemas.microsoft.com/office/drawing/2014/main" id="{690729C4-0F01-2EAF-40DA-87AC36C6F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ja-JP" altLang="en-US"/>
            </a:p>
          </p:txBody>
        </p:sp>
        <p:sp>
          <p:nvSpPr>
            <p:cNvPr id="28" name="Freeform 33">
              <a:extLst>
                <a:ext uri="{FF2B5EF4-FFF2-40B4-BE49-F238E27FC236}">
                  <a16:creationId xmlns:a16="http://schemas.microsoft.com/office/drawing/2014/main" id="{761C5B0D-266C-1D54-2943-D7FC8195A6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ja-JP" altLang="en-US"/>
            </a:p>
          </p:txBody>
        </p:sp>
        <p:sp>
          <p:nvSpPr>
            <p:cNvPr id="29" name="Freeform 34">
              <a:extLst>
                <a:ext uri="{FF2B5EF4-FFF2-40B4-BE49-F238E27FC236}">
                  <a16:creationId xmlns:a16="http://schemas.microsoft.com/office/drawing/2014/main" id="{54EAB4AA-EC99-6A63-25C7-29D9426E7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ja-JP" altLang="en-US"/>
            </a:p>
          </p:txBody>
        </p:sp>
        <p:sp>
          <p:nvSpPr>
            <p:cNvPr id="30" name="Freeform 35">
              <a:extLst>
                <a:ext uri="{FF2B5EF4-FFF2-40B4-BE49-F238E27FC236}">
                  <a16:creationId xmlns:a16="http://schemas.microsoft.com/office/drawing/2014/main" id="{35FD9674-E092-CAFB-69DC-8A192733E5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ja-JP" altLang="en-US"/>
            </a:p>
          </p:txBody>
        </p:sp>
        <p:sp>
          <p:nvSpPr>
            <p:cNvPr id="31" name="Freeform 36">
              <a:extLst>
                <a:ext uri="{FF2B5EF4-FFF2-40B4-BE49-F238E27FC236}">
                  <a16:creationId xmlns:a16="http://schemas.microsoft.com/office/drawing/2014/main" id="{844C915C-1797-DCA5-4BCF-1BDFF782A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ja-JP" altLang="en-US"/>
            </a:p>
          </p:txBody>
        </p:sp>
        <p:sp>
          <p:nvSpPr>
            <p:cNvPr id="32" name="Freeform 37">
              <a:extLst>
                <a:ext uri="{FF2B5EF4-FFF2-40B4-BE49-F238E27FC236}">
                  <a16:creationId xmlns:a16="http://schemas.microsoft.com/office/drawing/2014/main" id="{FF8C92A1-79DA-0742-7A3D-5F9884D175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ja-JP" altLang="en-US"/>
            </a:p>
          </p:txBody>
        </p:sp>
        <p:sp>
          <p:nvSpPr>
            <p:cNvPr id="33" name="Freeform 38">
              <a:extLst>
                <a:ext uri="{FF2B5EF4-FFF2-40B4-BE49-F238E27FC236}">
                  <a16:creationId xmlns:a16="http://schemas.microsoft.com/office/drawing/2014/main" id="{6999F50F-C5BB-6F7F-265F-17BD237E6B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ja-JP" altLang="en-US"/>
            </a:p>
          </p:txBody>
        </p:sp>
      </p:grpSp>
      <p:sp>
        <p:nvSpPr>
          <p:cNvPr id="35" name="Rectangle 34">
            <a:extLst>
              <a:ext uri="{FF2B5EF4-FFF2-40B4-BE49-F238E27FC236}">
                <a16:creationId xmlns:a16="http://schemas.microsoft.com/office/drawing/2014/main" id="{AAAD67E0-085C-F022-BF93-BBD9E60C7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p:nvSpPr>
          <p:cNvPr id="37" name="Freeform 6">
            <a:extLst>
              <a:ext uri="{FF2B5EF4-FFF2-40B4-BE49-F238E27FC236}">
                <a16:creationId xmlns:a16="http://schemas.microsoft.com/office/drawing/2014/main" id="{B8625C00-D157-E5F5-6143-F28DE07DA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ja-JP" altLang="en-US"/>
          </a:p>
        </p:txBody>
      </p:sp>
      <p:sp useBgFill="1">
        <p:nvSpPr>
          <p:cNvPr id="39" name="Rectangle 38">
            <a:extLst>
              <a:ext uri="{FF2B5EF4-FFF2-40B4-BE49-F238E27FC236}">
                <a16:creationId xmlns:a16="http://schemas.microsoft.com/office/drawing/2014/main" id="{62E5EBB6-0BF9-5F68-7218-89084AA21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0A4F363-AA54-1F68-3EE0-8780CBC82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grpSp>
        <p:nvGrpSpPr>
          <p:cNvPr id="43" name="Group 42">
            <a:extLst>
              <a:ext uri="{FF2B5EF4-FFF2-40B4-BE49-F238E27FC236}">
                <a16:creationId xmlns:a16="http://schemas.microsoft.com/office/drawing/2014/main" id="{93329741-4EA1-7EFF-FCDA-7A66D4B5A0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4" name="Freeform 11">
              <a:extLst>
                <a:ext uri="{FF2B5EF4-FFF2-40B4-BE49-F238E27FC236}">
                  <a16:creationId xmlns:a16="http://schemas.microsoft.com/office/drawing/2014/main" id="{504D72C5-58CB-6AF3-5A1A-A7DD39BDED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ja-JP" altLang="en-US"/>
            </a:p>
          </p:txBody>
        </p:sp>
        <p:sp>
          <p:nvSpPr>
            <p:cNvPr id="45" name="Freeform 12">
              <a:extLst>
                <a:ext uri="{FF2B5EF4-FFF2-40B4-BE49-F238E27FC236}">
                  <a16:creationId xmlns:a16="http://schemas.microsoft.com/office/drawing/2014/main" id="{F59F38E8-F646-3C69-1E1B-03DFE71F2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ja-JP" altLang="en-US"/>
            </a:p>
          </p:txBody>
        </p:sp>
        <p:sp>
          <p:nvSpPr>
            <p:cNvPr id="46" name="Freeform 13">
              <a:extLst>
                <a:ext uri="{FF2B5EF4-FFF2-40B4-BE49-F238E27FC236}">
                  <a16:creationId xmlns:a16="http://schemas.microsoft.com/office/drawing/2014/main" id="{C0E81C79-5E66-6A65-40B5-05BFDD27C5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ja-JP" altLang="en-US"/>
            </a:p>
          </p:txBody>
        </p:sp>
        <p:sp>
          <p:nvSpPr>
            <p:cNvPr id="47" name="Freeform 14">
              <a:extLst>
                <a:ext uri="{FF2B5EF4-FFF2-40B4-BE49-F238E27FC236}">
                  <a16:creationId xmlns:a16="http://schemas.microsoft.com/office/drawing/2014/main" id="{D28FE990-19D3-11E1-70E8-86C44B775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ja-JP" altLang="en-US"/>
            </a:p>
          </p:txBody>
        </p:sp>
        <p:sp>
          <p:nvSpPr>
            <p:cNvPr id="48" name="Freeform 15">
              <a:extLst>
                <a:ext uri="{FF2B5EF4-FFF2-40B4-BE49-F238E27FC236}">
                  <a16:creationId xmlns:a16="http://schemas.microsoft.com/office/drawing/2014/main" id="{372128CA-810E-47EC-F6FC-C796698A3B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ja-JP" altLang="en-US"/>
            </a:p>
          </p:txBody>
        </p:sp>
        <p:sp>
          <p:nvSpPr>
            <p:cNvPr id="49" name="Freeform 16">
              <a:extLst>
                <a:ext uri="{FF2B5EF4-FFF2-40B4-BE49-F238E27FC236}">
                  <a16:creationId xmlns:a16="http://schemas.microsoft.com/office/drawing/2014/main" id="{52E6CAD2-868A-6BB5-9522-50003C2F1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ja-JP" altLang="en-US"/>
            </a:p>
          </p:txBody>
        </p:sp>
        <p:sp>
          <p:nvSpPr>
            <p:cNvPr id="50" name="Freeform 17">
              <a:extLst>
                <a:ext uri="{FF2B5EF4-FFF2-40B4-BE49-F238E27FC236}">
                  <a16:creationId xmlns:a16="http://schemas.microsoft.com/office/drawing/2014/main" id="{F4C403B6-4553-5137-C615-EB6FFCE2F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ja-JP" altLang="en-US"/>
            </a:p>
          </p:txBody>
        </p:sp>
        <p:sp>
          <p:nvSpPr>
            <p:cNvPr id="51" name="Freeform 18">
              <a:extLst>
                <a:ext uri="{FF2B5EF4-FFF2-40B4-BE49-F238E27FC236}">
                  <a16:creationId xmlns:a16="http://schemas.microsoft.com/office/drawing/2014/main" id="{E3083595-CF61-4BA3-5C2A-4A67DB9FCE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ja-JP" altLang="en-US"/>
            </a:p>
          </p:txBody>
        </p:sp>
        <p:sp>
          <p:nvSpPr>
            <p:cNvPr id="52" name="Freeform 19">
              <a:extLst>
                <a:ext uri="{FF2B5EF4-FFF2-40B4-BE49-F238E27FC236}">
                  <a16:creationId xmlns:a16="http://schemas.microsoft.com/office/drawing/2014/main" id="{26069C16-2F62-5E6A-CEF4-2A0FC4CCC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ja-JP" altLang="en-US"/>
            </a:p>
          </p:txBody>
        </p:sp>
        <p:sp>
          <p:nvSpPr>
            <p:cNvPr id="53" name="Freeform 20">
              <a:extLst>
                <a:ext uri="{FF2B5EF4-FFF2-40B4-BE49-F238E27FC236}">
                  <a16:creationId xmlns:a16="http://schemas.microsoft.com/office/drawing/2014/main" id="{075A218E-9075-8AEE-7644-203CE2E1DC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ja-JP" altLang="en-US"/>
            </a:p>
          </p:txBody>
        </p:sp>
        <p:sp>
          <p:nvSpPr>
            <p:cNvPr id="54" name="Freeform 21">
              <a:extLst>
                <a:ext uri="{FF2B5EF4-FFF2-40B4-BE49-F238E27FC236}">
                  <a16:creationId xmlns:a16="http://schemas.microsoft.com/office/drawing/2014/main" id="{01A9F50A-B661-2C91-F9CE-F0EEE5C05D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ja-JP" altLang="en-US"/>
            </a:p>
          </p:txBody>
        </p:sp>
        <p:sp>
          <p:nvSpPr>
            <p:cNvPr id="55" name="Freeform 22">
              <a:extLst>
                <a:ext uri="{FF2B5EF4-FFF2-40B4-BE49-F238E27FC236}">
                  <a16:creationId xmlns:a16="http://schemas.microsoft.com/office/drawing/2014/main" id="{E7AAAD4B-BA3B-5792-F771-04147168AB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ja-JP" altLang="en-US"/>
            </a:p>
          </p:txBody>
        </p:sp>
      </p:grpSp>
      <p:sp>
        <p:nvSpPr>
          <p:cNvPr id="2" name="タイトル 1">
            <a:extLst>
              <a:ext uri="{FF2B5EF4-FFF2-40B4-BE49-F238E27FC236}">
                <a16:creationId xmlns:a16="http://schemas.microsoft.com/office/drawing/2014/main" id="{6456F5C2-550F-C76B-3C87-73E56F17EE82}"/>
              </a:ext>
            </a:extLst>
          </p:cNvPr>
          <p:cNvSpPr>
            <a:spLocks noGrp="1"/>
          </p:cNvSpPr>
          <p:nvPr>
            <p:ph type="title"/>
          </p:nvPr>
        </p:nvSpPr>
        <p:spPr>
          <a:xfrm>
            <a:off x="-1574167" y="1217598"/>
            <a:ext cx="9028736" cy="4220820"/>
          </a:xfrm>
        </p:spPr>
        <p:txBody>
          <a:bodyPr vert="horz" lIns="91440" tIns="45720" rIns="91440" bIns="45720" rtlCol="0" anchor="ctr">
            <a:normAutofit/>
          </a:bodyPr>
          <a:lstStyle/>
          <a:p>
            <a:pPr algn="r"/>
            <a:r>
              <a:rPr lang="ja-JP" altLang="en-US" sz="6600" b="1" dirty="0">
                <a:solidFill>
                  <a:schemeClr val="tx2">
                    <a:lumMod val="75000"/>
                  </a:schemeClr>
                </a:solidFill>
              </a:rPr>
              <a:t>キャリア</a:t>
            </a:r>
            <a:r>
              <a:rPr kumimoji="1" lang="ja-JP" altLang="en-US" sz="6600" b="1" dirty="0">
                <a:solidFill>
                  <a:schemeClr val="tx2">
                    <a:lumMod val="75000"/>
                  </a:schemeClr>
                </a:solidFill>
              </a:rPr>
              <a:t>研修</a:t>
            </a:r>
          </a:p>
        </p:txBody>
      </p:sp>
      <p:cxnSp>
        <p:nvCxnSpPr>
          <p:cNvPr id="57" name="Straight Connector 56">
            <a:extLst>
              <a:ext uri="{FF2B5EF4-FFF2-40B4-BE49-F238E27FC236}">
                <a16:creationId xmlns:a16="http://schemas.microsoft.com/office/drawing/2014/main" id="{B06C79E1-1E34-A2AC-3F8D-2E22F20E88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7196"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344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93534-57B6-89CA-D32A-917149E0AF7A}"/>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FC8DC62-B0DB-AFBA-F020-D7BF2193D343}"/>
              </a:ext>
            </a:extLst>
          </p:cNvPr>
          <p:cNvSpPr>
            <a:spLocks noGrp="1"/>
          </p:cNvSpPr>
          <p:nvPr>
            <p:ph idx="1"/>
          </p:nvPr>
        </p:nvSpPr>
        <p:spPr>
          <a:xfrm>
            <a:off x="3617912" y="979658"/>
            <a:ext cx="8915400" cy="846594"/>
          </a:xfrm>
        </p:spPr>
        <p:txBody>
          <a:bodyPr>
            <a:normAutofit/>
          </a:bodyPr>
          <a:lstStyle/>
          <a:p>
            <a:r>
              <a:rPr lang="ja-JP" altLang="en-US" dirty="0"/>
              <a:t>個人ワークで仕事の棚卸しをしモチベーションとの関係性を理解</a:t>
            </a:r>
            <a:endParaRPr lang="en-US" altLang="ja-JP" dirty="0"/>
          </a:p>
          <a:p>
            <a:pPr marL="0" indent="0">
              <a:buNone/>
            </a:pPr>
            <a:endParaRPr lang="en-US" altLang="ja-JP" dirty="0"/>
          </a:p>
          <a:p>
            <a:endParaRPr kumimoji="1" lang="ja-JP" altLang="en-US" dirty="0"/>
          </a:p>
        </p:txBody>
      </p:sp>
      <p:sp>
        <p:nvSpPr>
          <p:cNvPr id="4" name="タイトル 3">
            <a:extLst>
              <a:ext uri="{FF2B5EF4-FFF2-40B4-BE49-F238E27FC236}">
                <a16:creationId xmlns:a16="http://schemas.microsoft.com/office/drawing/2014/main" id="{6A0295B8-3FB0-B46E-D2E2-5F9839B33798}"/>
              </a:ext>
            </a:extLst>
          </p:cNvPr>
          <p:cNvSpPr txBox="1">
            <a:spLocks noGrp="1"/>
          </p:cNvSpPr>
          <p:nvPr>
            <p:ph type="title"/>
          </p:nvPr>
        </p:nvSpPr>
        <p:spPr>
          <a:xfrm>
            <a:off x="2592388" y="328083"/>
            <a:ext cx="4698722" cy="584775"/>
          </a:xfrm>
          <a:prstGeom prst="rect">
            <a:avLst/>
          </a:prstGeom>
          <a:noFill/>
        </p:spPr>
        <p:txBody>
          <a:bodyPr wrap="none" rtlCol="0">
            <a:spAutoFit/>
          </a:bodyPr>
          <a:lstStyle/>
          <a:p>
            <a:r>
              <a:rPr kumimoji="1" lang="ja-JP" altLang="en-US" sz="3200" b="1" dirty="0">
                <a:solidFill>
                  <a:schemeClr val="accent1">
                    <a:lumMod val="75000"/>
                  </a:schemeClr>
                </a:solidFill>
              </a:rPr>
              <a:t>１．</a:t>
            </a:r>
            <a:r>
              <a:rPr lang="ja-JP" altLang="en-US" sz="3200" b="1" dirty="0">
                <a:solidFill>
                  <a:schemeClr val="accent1">
                    <a:lumMod val="75000"/>
                  </a:schemeClr>
                </a:solidFill>
              </a:rPr>
              <a:t>職業経験の振り返り</a:t>
            </a:r>
            <a:endParaRPr kumimoji="1" lang="ja-JP" altLang="en-US" sz="3200" b="1" dirty="0">
              <a:solidFill>
                <a:schemeClr val="accent1">
                  <a:lumMod val="75000"/>
                </a:schemeClr>
              </a:solidFill>
            </a:endParaRPr>
          </a:p>
        </p:txBody>
      </p:sp>
      <p:sp>
        <p:nvSpPr>
          <p:cNvPr id="2" name="タイトル 3">
            <a:extLst>
              <a:ext uri="{FF2B5EF4-FFF2-40B4-BE49-F238E27FC236}">
                <a16:creationId xmlns:a16="http://schemas.microsoft.com/office/drawing/2014/main" id="{9337B0B5-D3DA-E959-B034-34DA32C14A40}"/>
              </a:ext>
            </a:extLst>
          </p:cNvPr>
          <p:cNvSpPr txBox="1">
            <a:spLocks/>
          </p:cNvSpPr>
          <p:nvPr/>
        </p:nvSpPr>
        <p:spPr>
          <a:xfrm>
            <a:off x="2592388" y="1934121"/>
            <a:ext cx="4288353" cy="584775"/>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２．自分の価値を知る</a:t>
            </a:r>
            <a:endParaRPr lang="en-US" altLang="ja-JP" sz="3200" b="1" dirty="0">
              <a:solidFill>
                <a:schemeClr val="accent1">
                  <a:lumMod val="75000"/>
                </a:schemeClr>
              </a:solidFill>
            </a:endParaRPr>
          </a:p>
        </p:txBody>
      </p:sp>
      <p:sp>
        <p:nvSpPr>
          <p:cNvPr id="7" name="コンテンツ プレースホルダー 2">
            <a:extLst>
              <a:ext uri="{FF2B5EF4-FFF2-40B4-BE49-F238E27FC236}">
                <a16:creationId xmlns:a16="http://schemas.microsoft.com/office/drawing/2014/main" id="{CB4C578D-8824-2CA4-EA0C-390D6C8E5418}"/>
              </a:ext>
            </a:extLst>
          </p:cNvPr>
          <p:cNvSpPr txBox="1">
            <a:spLocks/>
          </p:cNvSpPr>
          <p:nvPr/>
        </p:nvSpPr>
        <p:spPr>
          <a:xfrm>
            <a:off x="3641456" y="2548013"/>
            <a:ext cx="8915400" cy="154543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価値観リストを作成しグループで共有</a:t>
            </a:r>
            <a:endParaRPr lang="en-US" altLang="ja-JP" dirty="0"/>
          </a:p>
          <a:p>
            <a:endParaRPr lang="en-US" altLang="ja-JP" dirty="0"/>
          </a:p>
          <a:p>
            <a:pPr marL="0" indent="0">
              <a:buNone/>
            </a:pPr>
            <a:r>
              <a:rPr lang="ja-JP" altLang="en-US" dirty="0"/>
              <a:t>　</a:t>
            </a:r>
            <a:endParaRPr lang="en-US" altLang="ja-JP" dirty="0"/>
          </a:p>
          <a:p>
            <a:endParaRPr lang="ja-JP" altLang="en-US" dirty="0"/>
          </a:p>
        </p:txBody>
      </p:sp>
      <p:sp>
        <p:nvSpPr>
          <p:cNvPr id="9" name="タイトル 3">
            <a:extLst>
              <a:ext uri="{FF2B5EF4-FFF2-40B4-BE49-F238E27FC236}">
                <a16:creationId xmlns:a16="http://schemas.microsoft.com/office/drawing/2014/main" id="{00CE2BED-932A-6EE1-40FE-FB6E36918590}"/>
              </a:ext>
            </a:extLst>
          </p:cNvPr>
          <p:cNvSpPr txBox="1">
            <a:spLocks/>
          </p:cNvSpPr>
          <p:nvPr/>
        </p:nvSpPr>
        <p:spPr>
          <a:xfrm>
            <a:off x="2592388" y="3764508"/>
            <a:ext cx="4698722" cy="1077218"/>
          </a:xfrm>
          <a:prstGeom prst="rect">
            <a:avLst/>
          </a:prstGeom>
          <a:noFill/>
        </p:spPr>
        <p:txBody>
          <a:bodyPr vert="horz" wrap="none" lIns="91440" tIns="45720" rIns="91440" bIns="45720" rtlCol="0" anchor="t">
            <a:sp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b="1" dirty="0">
                <a:solidFill>
                  <a:schemeClr val="accent1">
                    <a:lumMod val="75000"/>
                  </a:schemeClr>
                </a:solidFill>
              </a:rPr>
              <a:t>３．将来に向けての歩み</a:t>
            </a:r>
            <a:endParaRPr lang="en-US" altLang="ja-JP" sz="3200" b="1" dirty="0">
              <a:solidFill>
                <a:schemeClr val="accent1">
                  <a:lumMod val="75000"/>
                </a:schemeClr>
              </a:solidFill>
            </a:endParaRPr>
          </a:p>
          <a:p>
            <a:endParaRPr lang="en-US" altLang="ja-JP" sz="3200" b="1" dirty="0">
              <a:solidFill>
                <a:schemeClr val="accent1">
                  <a:lumMod val="75000"/>
                </a:schemeClr>
              </a:solidFill>
            </a:endParaRPr>
          </a:p>
        </p:txBody>
      </p:sp>
      <p:sp>
        <p:nvSpPr>
          <p:cNvPr id="10" name="コンテンツ プレースホルダー 2">
            <a:extLst>
              <a:ext uri="{FF2B5EF4-FFF2-40B4-BE49-F238E27FC236}">
                <a16:creationId xmlns:a16="http://schemas.microsoft.com/office/drawing/2014/main" id="{2CF0C85D-898B-51D3-012D-525BC5FEEEBC}"/>
              </a:ext>
            </a:extLst>
          </p:cNvPr>
          <p:cNvSpPr txBox="1">
            <a:spLocks/>
          </p:cNvSpPr>
          <p:nvPr/>
        </p:nvSpPr>
        <p:spPr>
          <a:xfrm>
            <a:off x="3617912" y="4493481"/>
            <a:ext cx="8915400" cy="6405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キャリアビジョンを作成し達成すべく知識やスキルを明確化</a:t>
            </a:r>
            <a:endParaRPr lang="en-US" altLang="ja-JP" dirty="0"/>
          </a:p>
          <a:p>
            <a:endParaRPr lang="ja-JP" altLang="en-US" dirty="0"/>
          </a:p>
        </p:txBody>
      </p:sp>
    </p:spTree>
    <p:extLst>
      <p:ext uri="{BB962C8B-B14F-4D97-AF65-F5344CB8AC3E}">
        <p14:creationId xmlns:p14="http://schemas.microsoft.com/office/powerpoint/2010/main" val="1841051623"/>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197</TotalTime>
  <Words>762</Words>
  <Application>Microsoft Office PowerPoint</Application>
  <PresentationFormat>ワイド画面</PresentationFormat>
  <Paragraphs>94</Paragraphs>
  <Slides>19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Helvetica Neue</vt:lpstr>
      <vt:lpstr>游ゴシック</vt:lpstr>
      <vt:lpstr>游明朝</vt:lpstr>
      <vt:lpstr>Arial</vt:lpstr>
      <vt:lpstr>Century Gothic</vt:lpstr>
      <vt:lpstr>Wingdings 3</vt:lpstr>
      <vt:lpstr>ウィスプ</vt:lpstr>
      <vt:lpstr>PowerPoint プレゼンテーション</vt:lpstr>
      <vt:lpstr>PowerPoint プレゼンテーション</vt:lpstr>
      <vt:lpstr>PowerPoint プレゼンテーション</vt:lpstr>
      <vt:lpstr>リーダーシップ研修</vt:lpstr>
      <vt:lpstr>１．リーダーとは</vt:lpstr>
      <vt:lpstr>ビジネスマナー研修</vt:lpstr>
      <vt:lpstr>PowerPoint プレゼンテーション</vt:lpstr>
      <vt:lpstr>キャリア研修</vt:lpstr>
      <vt:lpstr>１．職業経験の振り返り</vt:lpstr>
      <vt:lpstr>コミュニケーション研修</vt:lpstr>
      <vt:lpstr>１．対話の積み木</vt:lpstr>
      <vt:lpstr>ハラスメント研修</vt:lpstr>
      <vt:lpstr>事例や判例を紹介。  相談件数上位の パワーハラスメント・セクシャルハラスメント を中心に理解を深め、予防策を考えます</vt:lpstr>
      <vt:lpstr>モチベーション研修</vt:lpstr>
      <vt:lpstr>１．変わりゆく働く環境と社員像</vt:lpstr>
      <vt:lpstr>免疫マップ研修</vt:lpstr>
      <vt:lpstr>目標を達成するためにどうしたいのか：改善目標  なぜ、それができないのか：阻害行動  どうしてそう動いてしまうのか：裏の目標  裏の目標を持つ理由：強固な固定観念  　　※それぞれを炙り出し固定観念の評価を 　　　個人、グループで行い成長につなげる</vt:lpstr>
      <vt:lpstr>メンタルヘルス研修</vt:lpstr>
      <vt:lpstr>ストレス理解とセルフチェック セルフチェック（予防と対処） ラインケア 職場復帰支援  　　※厚生労働省資料に基づき構成</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Truecolors 株式会社</dc:creator>
  <cp:lastModifiedBy>Truecolors 株式会社</cp:lastModifiedBy>
  <cp:revision>1</cp:revision>
  <dcterms:created xsi:type="dcterms:W3CDTF">2025-04-11T01:26:47Z</dcterms:created>
  <dcterms:modified xsi:type="dcterms:W3CDTF">2025-04-11T05:21:07Z</dcterms:modified>
</cp:coreProperties>
</file>